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667" r:id="rId1"/>
    <p:sldMasterId id="2147483668" r:id="rId2"/>
    <p:sldMasterId id="2147483669" r:id="rId3"/>
    <p:sldMasterId id="2147483670" r:id="rId4"/>
    <p:sldMasterId id="2147483671" r:id="rId5"/>
  </p:sldMasterIdLst>
  <p:notesMasterIdLst>
    <p:notesMasterId r:id="rId28"/>
  </p:notesMasterIdLst>
  <p:sldIdLst>
    <p:sldId id="256" r:id="rId6"/>
    <p:sldId id="276" r:id="rId7"/>
    <p:sldId id="277"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5" r:id="rId25"/>
    <p:sldId id="274" r:id="rId26"/>
    <p:sldId id="273" r:id="rId27"/>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74020289-6B92-4DAE-B901-68A264B20F1A}">
  <a:tblStyle styleId="{74020289-6B92-4DAE-B901-68A264B20F1A}" styleName="Table_0">
    <a:wholeTbl>
      <a:tcStyle>
        <a:tcBdr>
          <a:left>
            <a:ln w="9525" cap="flat">
              <a:solidFill>
                <a:srgbClr val="000000"/>
              </a:solidFill>
              <a:prstDash val="solid"/>
              <a:round/>
              <a:headEnd type="none" w="med" len="med"/>
              <a:tailEnd type="none" w="med" len="med"/>
            </a:ln>
          </a:left>
          <a:right>
            <a:ln w="9525" cap="flat">
              <a:solidFill>
                <a:srgbClr val="000000"/>
              </a:solidFill>
              <a:prstDash val="solid"/>
              <a:round/>
              <a:headEnd type="none" w="med" len="med"/>
              <a:tailEnd type="none" w="med" len="med"/>
            </a:ln>
          </a:right>
          <a:top>
            <a:ln w="9525" cap="flat">
              <a:solidFill>
                <a:srgbClr val="000000"/>
              </a:solidFill>
              <a:prstDash val="solid"/>
              <a:round/>
              <a:headEnd type="none" w="med" len="med"/>
              <a:tailEnd type="none" w="med" len="med"/>
            </a:ln>
          </a:top>
          <a:bottom>
            <a:ln w="9525" cap="flat">
              <a:solidFill>
                <a:srgbClr val="000000"/>
              </a:solidFill>
              <a:prstDash val="solid"/>
              <a:round/>
              <a:headEnd type="none" w="med" len="med"/>
              <a:tailEnd type="none" w="med" len="med"/>
            </a:ln>
          </a:bottom>
          <a:insideH>
            <a:ln w="9525" cap="flat">
              <a:solidFill>
                <a:srgbClr val="000000"/>
              </a:solidFill>
              <a:prstDash val="solid"/>
              <a:round/>
              <a:headEnd type="none" w="med" len="med"/>
              <a:tailEnd type="none" w="med" len="med"/>
            </a:ln>
          </a:insideH>
          <a:insideV>
            <a:ln w="9525" cap="flat">
              <a:solidFill>
                <a:srgbClr val="000000"/>
              </a:solidFill>
              <a:prstDash val="solid"/>
              <a:round/>
              <a:headEnd type="none" w="med" len="med"/>
              <a:tailEnd type="none" w="med" len="med"/>
            </a:ln>
          </a:insideV>
        </a:tcBdr>
      </a:tcStyle>
    </a:wholeTbl>
  </a:tblStyle>
  <a:tblStyle styleId="{7338F0F2-A863-46E5-A5F8-5B44BF38FC1F}" styleName="Table_1">
    <a:wholeTbl>
      <a:tcStyle>
        <a:tcBdr>
          <a:left>
            <a:ln w="9525" cap="flat">
              <a:solidFill>
                <a:srgbClr val="000000"/>
              </a:solidFill>
              <a:prstDash val="solid"/>
              <a:round/>
              <a:headEnd type="none" w="med" len="med"/>
              <a:tailEnd type="none" w="med" len="med"/>
            </a:ln>
          </a:left>
          <a:right>
            <a:ln w="9525" cap="flat">
              <a:solidFill>
                <a:srgbClr val="000000"/>
              </a:solidFill>
              <a:prstDash val="solid"/>
              <a:round/>
              <a:headEnd type="none" w="med" len="med"/>
              <a:tailEnd type="none" w="med" len="med"/>
            </a:ln>
          </a:right>
          <a:top>
            <a:ln w="9525" cap="flat">
              <a:solidFill>
                <a:srgbClr val="000000"/>
              </a:solidFill>
              <a:prstDash val="solid"/>
              <a:round/>
              <a:headEnd type="none" w="med" len="med"/>
              <a:tailEnd type="none" w="med" len="med"/>
            </a:ln>
          </a:top>
          <a:bottom>
            <a:ln w="9525" cap="flat">
              <a:solidFill>
                <a:srgbClr val="000000"/>
              </a:solidFill>
              <a:prstDash val="solid"/>
              <a:round/>
              <a:headEnd type="none" w="med" len="med"/>
              <a:tailEnd type="none" w="med" len="med"/>
            </a:ln>
          </a:bottom>
          <a:insideH>
            <a:ln w="9525" cap="flat">
              <a:solidFill>
                <a:srgbClr val="000000"/>
              </a:solidFill>
              <a:prstDash val="solid"/>
              <a:round/>
              <a:headEnd type="none" w="med" len="med"/>
              <a:tailEnd type="none" w="med" len="med"/>
            </a:ln>
          </a:insideH>
          <a:insideV>
            <a:ln w="9525" cap="flat">
              <a:solidFill>
                <a:srgbClr val="000000"/>
              </a:solidFill>
              <a:prstDash val="solid"/>
              <a:round/>
              <a:headEnd type="none" w="med" len="med"/>
              <a:tailEnd type="none" w="med" len="med"/>
            </a:ln>
          </a:insideV>
        </a:tcBdr>
      </a:tcStyle>
    </a:wholeTbl>
  </a:tblStyle>
  <a:tblStyle styleId="{13B0A458-8B1A-4CCF-BD91-D9BEBC47D646}" styleName="Table_2"/>
  <a:tblStyle styleId="{9B8D615A-75D7-48F3-9C48-7BA747894409}" styleName="Table_3"/>
  <a:tblStyle styleId="{EB3A9A59-692E-47E1-8EAB-18EC3F1729F3}" styleName="Table_4">
    <a:wholeTbl>
      <a:tcStyle>
        <a:tcBdr>
          <a:left>
            <a:ln w="9525" cap="flat">
              <a:solidFill>
                <a:srgbClr val="000000"/>
              </a:solidFill>
              <a:prstDash val="solid"/>
              <a:round/>
              <a:headEnd type="none" w="med" len="med"/>
              <a:tailEnd type="none" w="med" len="med"/>
            </a:ln>
          </a:left>
          <a:right>
            <a:ln w="9525" cap="flat">
              <a:solidFill>
                <a:srgbClr val="000000"/>
              </a:solidFill>
              <a:prstDash val="solid"/>
              <a:round/>
              <a:headEnd type="none" w="med" len="med"/>
              <a:tailEnd type="none" w="med" len="med"/>
            </a:ln>
          </a:right>
          <a:top>
            <a:ln w="9525" cap="flat">
              <a:solidFill>
                <a:srgbClr val="000000"/>
              </a:solidFill>
              <a:prstDash val="solid"/>
              <a:round/>
              <a:headEnd type="none" w="med" len="med"/>
              <a:tailEnd type="none" w="med" len="med"/>
            </a:ln>
          </a:top>
          <a:bottom>
            <a:ln w="9525" cap="flat">
              <a:solidFill>
                <a:srgbClr val="000000"/>
              </a:solidFill>
              <a:prstDash val="solid"/>
              <a:round/>
              <a:headEnd type="none" w="med" len="med"/>
              <a:tailEnd type="none" w="med" len="med"/>
            </a:ln>
          </a:bottom>
          <a:insideH>
            <a:ln w="9525" cap="flat">
              <a:solidFill>
                <a:srgbClr val="000000"/>
              </a:solidFill>
              <a:prstDash val="solid"/>
              <a:round/>
              <a:headEnd type="none" w="med" len="med"/>
              <a:tailEnd type="none" w="med" len="med"/>
            </a:ln>
          </a:insideH>
          <a:insideV>
            <a:ln w="9525" cap="flat">
              <a:solidFill>
                <a:srgbClr val="000000"/>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44"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405615696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lvl="0" rtl="0">
              <a:spcBef>
                <a:spcPts val="0"/>
              </a:spcBef>
              <a:buNone/>
            </a:pPr>
            <a:endParaRPr/>
          </a:p>
        </p:txBody>
      </p:sp>
      <p:sp>
        <p:nvSpPr>
          <p:cNvPr id="139" name="Shape 1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767316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34" name="Shape 2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69755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970878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57" name="Shape 2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96252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69" name="Shape 2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254797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80" name="Shape 2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43365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lvl="0" rtl="0">
              <a:spcBef>
                <a:spcPts val="0"/>
              </a:spcBef>
              <a:buNone/>
            </a:pPr>
            <a:endParaRPr/>
          </a:p>
        </p:txBody>
      </p:sp>
      <p:sp>
        <p:nvSpPr>
          <p:cNvPr id="291" name="Shape 2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17320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97" name="Shape 297"/>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pPr>
              <a:spcBef>
                <a:spcPts val="0"/>
              </a:spcBef>
              <a:buNone/>
            </a:pPr>
            <a:endParaRPr/>
          </a:p>
        </p:txBody>
      </p:sp>
    </p:spTree>
    <p:extLst>
      <p:ext uri="{BB962C8B-B14F-4D97-AF65-F5344CB8AC3E}">
        <p14:creationId xmlns:p14="http://schemas.microsoft.com/office/powerpoint/2010/main" val="2913309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lvl="0" rtl="0">
              <a:spcBef>
                <a:spcPts val="0"/>
              </a:spcBef>
              <a:buNone/>
            </a:pPr>
            <a:endParaRPr/>
          </a:p>
        </p:txBody>
      </p:sp>
      <p:sp>
        <p:nvSpPr>
          <p:cNvPr id="308" name="Shape 3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3363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318" name="Shape 3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030177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330" name="Shape 3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029457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92174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330" name="Shape 3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91438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330" name="Shape 3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9328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340" name="Shape 3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42603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69835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42258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432098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81" name="Shape 1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164518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81042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03" name="Shape 2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83149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txBox="1">
            <a:spLocks noGrp="1"/>
          </p:cNvSpPr>
          <p:nvPr>
            <p:ph type="body" idx="1"/>
          </p:nvPr>
        </p:nvSpPr>
        <p:spPr>
          <a:xfrm>
            <a:off x="685800" y="4343400"/>
            <a:ext cx="5486399" cy="4114800"/>
          </a:xfrm>
          <a:prstGeom prst="rect">
            <a:avLst/>
          </a:prstGeom>
        </p:spPr>
        <p:txBody>
          <a:bodyPr lIns="91425" tIns="91425" rIns="91425" bIns="91425" anchor="ctr" anchorCtr="0">
            <a:spAutoFit/>
          </a:bodyPr>
          <a:lstStyle/>
          <a:p>
            <a:pPr>
              <a:spcBef>
                <a:spcPts val="0"/>
              </a:spcBef>
              <a:buNone/>
            </a:pPr>
            <a:endParaRPr/>
          </a:p>
        </p:txBody>
      </p:sp>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0910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9" name="Shape 9"/>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wo Pictures Light">
    <p:spTree>
      <p:nvGrpSpPr>
        <p:cNvPr id="1" name="Shape 66"/>
        <p:cNvGrpSpPr/>
        <p:nvPr/>
      </p:nvGrpSpPr>
      <p:grpSpPr>
        <a:xfrm>
          <a:off x="0" y="0"/>
          <a:ext cx="0" cy="0"/>
          <a:chOff x="0" y="0"/>
          <a:chExt cx="0" cy="0"/>
        </a:xfrm>
      </p:grpSpPr>
      <p:sp>
        <p:nvSpPr>
          <p:cNvPr id="67" name="Shape 67"/>
          <p:cNvSpPr>
            <a:spLocks noGrp="1"/>
          </p:cNvSpPr>
          <p:nvPr>
            <p:ph type="pic" idx="2"/>
          </p:nvPr>
        </p:nvSpPr>
        <p:spPr>
          <a:xfrm>
            <a:off x="2349500" y="1221677"/>
            <a:ext cx="1188600" cy="891599"/>
          </a:xfrm>
          <a:prstGeom prst="ellipse">
            <a:avLst/>
          </a:prstGeom>
          <a:solidFill>
            <a:schemeClr val="accent2"/>
          </a:solidFill>
          <a:ln w="28575" cap="flat">
            <a:solidFill>
              <a:schemeClr val="accent1"/>
            </a:solidFill>
            <a:prstDash val="solid"/>
            <a:round/>
            <a:headEnd type="none" w="med" len="med"/>
            <a:tailEnd type="none" w="med" len="med"/>
          </a:ln>
        </p:spPr>
        <p:txBody>
          <a:bodyPr lIns="91425" tIns="91425" rIns="91425" bIns="91425" anchor="ctr" anchorCtr="0"/>
          <a:lstStyle>
            <a:lvl1pPr marL="0" marR="0" indent="0" algn="ctr" rtl="0">
              <a:spcBef>
                <a:spcPts val="0"/>
              </a:spcBef>
              <a:buClr>
                <a:srgbClr val="FFFFFF"/>
              </a:buClr>
              <a:buFont typeface="Helvetica Neu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8" name="Shape 68"/>
          <p:cNvSpPr txBox="1">
            <a:spLocks noGrp="1"/>
          </p:cNvSpPr>
          <p:nvPr>
            <p:ph type="body" idx="1"/>
          </p:nvPr>
        </p:nvSpPr>
        <p:spPr>
          <a:xfrm>
            <a:off x="1206500" y="2284818"/>
            <a:ext cx="3474600" cy="246899"/>
          </a:xfrm>
          <a:prstGeom prst="rect">
            <a:avLst/>
          </a:prstGeom>
          <a:noFill/>
          <a:ln>
            <a:noFill/>
          </a:ln>
        </p:spPr>
        <p:txBody>
          <a:bodyPr lIns="91425" tIns="91425" rIns="91425" bIns="91425" anchor="ctr" anchorCtr="0"/>
          <a:lstStyle>
            <a:lvl1pPr marL="0" indent="0" algn="ctr" rtl="0">
              <a:lnSpc>
                <a:spcPct val="100000"/>
              </a:lnSpc>
              <a:spcBef>
                <a:spcPts val="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9" name="Shape 69"/>
          <p:cNvSpPr txBox="1">
            <a:spLocks noGrp="1"/>
          </p:cNvSpPr>
          <p:nvPr>
            <p:ph type="body" idx="3"/>
          </p:nvPr>
        </p:nvSpPr>
        <p:spPr>
          <a:xfrm>
            <a:off x="1206500" y="2558376"/>
            <a:ext cx="3474600" cy="1643700"/>
          </a:xfrm>
          <a:prstGeom prst="rect">
            <a:avLst/>
          </a:prstGeom>
          <a:noFill/>
          <a:ln>
            <a:noFill/>
          </a:ln>
        </p:spPr>
        <p:txBody>
          <a:bodyPr lIns="91425" tIns="91425" rIns="91425" bIns="91425" anchor="t" anchorCtr="0"/>
          <a:lstStyle>
            <a:lvl1pPr marL="0" indent="0" algn="ctr" rtl="0">
              <a:lnSpc>
                <a:spcPct val="95000"/>
              </a:lnSpc>
              <a:spcBef>
                <a:spcPts val="60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0" name="Shape 70"/>
          <p:cNvSpPr>
            <a:spLocks noGrp="1"/>
          </p:cNvSpPr>
          <p:nvPr>
            <p:ph type="pic" idx="4"/>
          </p:nvPr>
        </p:nvSpPr>
        <p:spPr>
          <a:xfrm>
            <a:off x="6302692" y="1221677"/>
            <a:ext cx="1188600" cy="891599"/>
          </a:xfrm>
          <a:prstGeom prst="ellipse">
            <a:avLst/>
          </a:prstGeom>
          <a:solidFill>
            <a:schemeClr val="accent2"/>
          </a:solidFill>
          <a:ln w="28575" cap="flat">
            <a:solidFill>
              <a:schemeClr val="accent1"/>
            </a:solidFill>
            <a:prstDash val="solid"/>
            <a:round/>
            <a:headEnd type="none" w="med" len="med"/>
            <a:tailEnd type="none" w="med" len="med"/>
          </a:ln>
        </p:spPr>
        <p:txBody>
          <a:bodyPr lIns="91425" tIns="91425" rIns="91425" bIns="91425" anchor="ctr" anchorCtr="0"/>
          <a:lstStyle>
            <a:lvl1pPr marL="0" marR="0" indent="0" algn="ctr" rtl="0">
              <a:spcBef>
                <a:spcPts val="0"/>
              </a:spcBef>
              <a:buClr>
                <a:srgbClr val="FFFFFF"/>
              </a:buClr>
              <a:buFont typeface="Helvetica Neu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1" name="Shape 71"/>
          <p:cNvSpPr txBox="1">
            <a:spLocks noGrp="1"/>
          </p:cNvSpPr>
          <p:nvPr>
            <p:ph type="body" idx="5"/>
          </p:nvPr>
        </p:nvSpPr>
        <p:spPr>
          <a:xfrm>
            <a:off x="5159692" y="2284818"/>
            <a:ext cx="3474600" cy="246899"/>
          </a:xfrm>
          <a:prstGeom prst="rect">
            <a:avLst/>
          </a:prstGeom>
          <a:noFill/>
          <a:ln>
            <a:noFill/>
          </a:ln>
        </p:spPr>
        <p:txBody>
          <a:bodyPr lIns="91425" tIns="91425" rIns="91425" bIns="91425" anchor="ctr" anchorCtr="0"/>
          <a:lstStyle>
            <a:lvl1pPr marL="0" indent="0" algn="ctr" rtl="0">
              <a:lnSpc>
                <a:spcPct val="100000"/>
              </a:lnSpc>
              <a:spcBef>
                <a:spcPts val="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2" name="Shape 72"/>
          <p:cNvSpPr txBox="1">
            <a:spLocks noGrp="1"/>
          </p:cNvSpPr>
          <p:nvPr>
            <p:ph type="body" idx="6"/>
          </p:nvPr>
        </p:nvSpPr>
        <p:spPr>
          <a:xfrm>
            <a:off x="5159692" y="2558376"/>
            <a:ext cx="3474600" cy="1643700"/>
          </a:xfrm>
          <a:prstGeom prst="rect">
            <a:avLst/>
          </a:prstGeom>
          <a:noFill/>
          <a:ln>
            <a:noFill/>
          </a:ln>
        </p:spPr>
        <p:txBody>
          <a:bodyPr lIns="91425" tIns="91425" rIns="91425" bIns="91425" anchor="t" anchorCtr="0"/>
          <a:lstStyle>
            <a:lvl1pPr marL="0" marR="0" indent="0" algn="ctr" rtl="0">
              <a:lnSpc>
                <a:spcPct val="95000"/>
              </a:lnSpc>
              <a:spcBef>
                <a:spcPts val="600"/>
              </a:spcBef>
              <a:spcAft>
                <a:spcPts val="0"/>
              </a:spcAft>
              <a:buClr>
                <a:schemeClr val="accent1"/>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3" name="Shape 73"/>
          <p:cNvSpPr txBox="1">
            <a:spLocks noGrp="1"/>
          </p:cNvSpPr>
          <p:nvPr>
            <p:ph type="title"/>
          </p:nvPr>
        </p:nvSpPr>
        <p:spPr>
          <a:xfrm>
            <a:off x="1206500" y="0"/>
            <a:ext cx="7428299" cy="7296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hree Pictures Light">
    <p:spTree>
      <p:nvGrpSpPr>
        <p:cNvPr id="1" name="Shape 74"/>
        <p:cNvGrpSpPr/>
        <p:nvPr/>
      </p:nvGrpSpPr>
      <p:grpSpPr>
        <a:xfrm>
          <a:off x="0" y="0"/>
          <a:ext cx="0" cy="0"/>
          <a:chOff x="0" y="0"/>
          <a:chExt cx="0" cy="0"/>
        </a:xfrm>
      </p:grpSpPr>
      <p:sp>
        <p:nvSpPr>
          <p:cNvPr id="75" name="Shape 75"/>
          <p:cNvSpPr>
            <a:spLocks noGrp="1"/>
          </p:cNvSpPr>
          <p:nvPr>
            <p:ph type="pic" idx="2"/>
          </p:nvPr>
        </p:nvSpPr>
        <p:spPr>
          <a:xfrm>
            <a:off x="1799916" y="1181726"/>
            <a:ext cx="1188600" cy="891599"/>
          </a:xfrm>
          <a:prstGeom prst="ellipse">
            <a:avLst/>
          </a:prstGeom>
          <a:solidFill>
            <a:schemeClr val="accent2"/>
          </a:solidFill>
          <a:ln w="28575" cap="flat">
            <a:solidFill>
              <a:schemeClr val="accent1"/>
            </a:solidFill>
            <a:prstDash val="solid"/>
            <a:round/>
            <a:headEnd type="none" w="med" len="med"/>
            <a:tailEnd type="none" w="med" len="med"/>
          </a:ln>
        </p:spPr>
        <p:txBody>
          <a:bodyPr lIns="91425" tIns="91425" rIns="91425" bIns="91425" anchor="ctr" anchorCtr="0"/>
          <a:lstStyle>
            <a:lvl1pPr marL="0" marR="0" indent="0" algn="ctr" rtl="0">
              <a:spcBef>
                <a:spcPts val="0"/>
              </a:spcBef>
              <a:buClr>
                <a:srgbClr val="FFFFFF"/>
              </a:buClr>
              <a:buFont typeface="Helvetica Neu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6" name="Shape 76"/>
          <p:cNvSpPr txBox="1">
            <a:spLocks noGrp="1"/>
          </p:cNvSpPr>
          <p:nvPr>
            <p:ph type="body" idx="1"/>
          </p:nvPr>
        </p:nvSpPr>
        <p:spPr>
          <a:xfrm>
            <a:off x="1206500" y="2271501"/>
            <a:ext cx="2375699" cy="246899"/>
          </a:xfrm>
          <a:prstGeom prst="rect">
            <a:avLst/>
          </a:prstGeom>
          <a:noFill/>
          <a:ln>
            <a:noFill/>
          </a:ln>
        </p:spPr>
        <p:txBody>
          <a:bodyPr lIns="91425" tIns="91425" rIns="91425" bIns="91425" anchor="ctr" anchorCtr="0"/>
          <a:lstStyle>
            <a:lvl1pPr marL="0" indent="0" algn="ctr" rtl="0">
              <a:lnSpc>
                <a:spcPct val="100000"/>
              </a:lnSpc>
              <a:spcBef>
                <a:spcPts val="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7" name="Shape 77"/>
          <p:cNvSpPr txBox="1">
            <a:spLocks noGrp="1"/>
          </p:cNvSpPr>
          <p:nvPr>
            <p:ph type="body" idx="3"/>
          </p:nvPr>
        </p:nvSpPr>
        <p:spPr>
          <a:xfrm>
            <a:off x="1206500" y="2545059"/>
            <a:ext cx="2375699" cy="1643700"/>
          </a:xfrm>
          <a:prstGeom prst="rect">
            <a:avLst/>
          </a:prstGeom>
          <a:noFill/>
          <a:ln>
            <a:noFill/>
          </a:ln>
        </p:spPr>
        <p:txBody>
          <a:bodyPr lIns="91425" tIns="91425" rIns="91425" bIns="91425" anchor="t" anchorCtr="0"/>
          <a:lstStyle>
            <a:lvl1pPr marL="0" indent="0" algn="ctr" rtl="0">
              <a:lnSpc>
                <a:spcPct val="95000"/>
              </a:lnSpc>
              <a:spcBef>
                <a:spcPts val="60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8" name="Shape 78"/>
          <p:cNvSpPr>
            <a:spLocks noGrp="1"/>
          </p:cNvSpPr>
          <p:nvPr>
            <p:ph type="pic" idx="4"/>
          </p:nvPr>
        </p:nvSpPr>
        <p:spPr>
          <a:xfrm>
            <a:off x="4326096" y="1181726"/>
            <a:ext cx="1188600" cy="891599"/>
          </a:xfrm>
          <a:prstGeom prst="ellipse">
            <a:avLst/>
          </a:prstGeom>
          <a:solidFill>
            <a:schemeClr val="accent2"/>
          </a:solidFill>
          <a:ln w="28575" cap="flat">
            <a:solidFill>
              <a:schemeClr val="accent1"/>
            </a:solidFill>
            <a:prstDash val="solid"/>
            <a:round/>
            <a:headEnd type="none" w="med" len="med"/>
            <a:tailEnd type="none" w="med" len="med"/>
          </a:ln>
        </p:spPr>
        <p:txBody>
          <a:bodyPr lIns="91425" tIns="91425" rIns="91425" bIns="91425" anchor="ctr" anchorCtr="0"/>
          <a:lstStyle>
            <a:lvl1pPr marL="0" marR="0" indent="0" algn="ctr" rtl="0">
              <a:spcBef>
                <a:spcPts val="0"/>
              </a:spcBef>
              <a:buClr>
                <a:srgbClr val="FFFFFF"/>
              </a:buClr>
              <a:buFont typeface="Helvetica Neu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9" name="Shape 79"/>
          <p:cNvSpPr txBox="1">
            <a:spLocks noGrp="1"/>
          </p:cNvSpPr>
          <p:nvPr>
            <p:ph type="body" idx="5"/>
          </p:nvPr>
        </p:nvSpPr>
        <p:spPr>
          <a:xfrm>
            <a:off x="3732680" y="2271501"/>
            <a:ext cx="2375699" cy="246899"/>
          </a:xfrm>
          <a:prstGeom prst="rect">
            <a:avLst/>
          </a:prstGeom>
          <a:noFill/>
          <a:ln>
            <a:noFill/>
          </a:ln>
        </p:spPr>
        <p:txBody>
          <a:bodyPr lIns="91425" tIns="91425" rIns="91425" bIns="91425" anchor="ctr" anchorCtr="0"/>
          <a:lstStyle>
            <a:lvl1pPr marL="0" indent="0" algn="ctr" rtl="0">
              <a:lnSpc>
                <a:spcPct val="100000"/>
              </a:lnSpc>
              <a:spcBef>
                <a:spcPts val="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0" name="Shape 80"/>
          <p:cNvSpPr txBox="1">
            <a:spLocks noGrp="1"/>
          </p:cNvSpPr>
          <p:nvPr>
            <p:ph type="body" idx="6"/>
          </p:nvPr>
        </p:nvSpPr>
        <p:spPr>
          <a:xfrm>
            <a:off x="3732680" y="2545059"/>
            <a:ext cx="2375699" cy="1643700"/>
          </a:xfrm>
          <a:prstGeom prst="rect">
            <a:avLst/>
          </a:prstGeom>
          <a:noFill/>
          <a:ln>
            <a:noFill/>
          </a:ln>
        </p:spPr>
        <p:txBody>
          <a:bodyPr lIns="91425" tIns="91425" rIns="91425" bIns="91425" anchor="t" anchorCtr="0"/>
          <a:lstStyle>
            <a:lvl1pPr marL="0" marR="0" indent="0" algn="ctr" rtl="0">
              <a:lnSpc>
                <a:spcPct val="95000"/>
              </a:lnSpc>
              <a:spcBef>
                <a:spcPts val="600"/>
              </a:spcBef>
              <a:spcAft>
                <a:spcPts val="0"/>
              </a:spcAft>
              <a:buClr>
                <a:schemeClr val="accent1"/>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1" name="Shape 81"/>
          <p:cNvSpPr>
            <a:spLocks noGrp="1"/>
          </p:cNvSpPr>
          <p:nvPr>
            <p:ph type="pic" idx="7"/>
          </p:nvPr>
        </p:nvSpPr>
        <p:spPr>
          <a:xfrm>
            <a:off x="6852277" y="1181726"/>
            <a:ext cx="1188600" cy="891599"/>
          </a:xfrm>
          <a:prstGeom prst="ellipse">
            <a:avLst/>
          </a:prstGeom>
          <a:solidFill>
            <a:schemeClr val="accent2"/>
          </a:solidFill>
          <a:ln w="28575" cap="flat">
            <a:solidFill>
              <a:schemeClr val="accent1"/>
            </a:solidFill>
            <a:prstDash val="solid"/>
            <a:round/>
            <a:headEnd type="none" w="med" len="med"/>
            <a:tailEnd type="none" w="med" len="med"/>
          </a:ln>
        </p:spPr>
        <p:txBody>
          <a:bodyPr lIns="91425" tIns="91425" rIns="91425" bIns="91425" anchor="ctr" anchorCtr="0"/>
          <a:lstStyle>
            <a:lvl1pPr marL="0" marR="0" indent="0" algn="ctr" rtl="0">
              <a:spcBef>
                <a:spcPts val="0"/>
              </a:spcBef>
              <a:buClr>
                <a:srgbClr val="FFFFFF"/>
              </a:buClr>
              <a:buFont typeface="Helvetica Neu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2" name="Shape 82"/>
          <p:cNvSpPr txBox="1">
            <a:spLocks noGrp="1"/>
          </p:cNvSpPr>
          <p:nvPr>
            <p:ph type="body" idx="8"/>
          </p:nvPr>
        </p:nvSpPr>
        <p:spPr>
          <a:xfrm>
            <a:off x="6258860" y="2271501"/>
            <a:ext cx="2375699" cy="246899"/>
          </a:xfrm>
          <a:prstGeom prst="rect">
            <a:avLst/>
          </a:prstGeom>
          <a:noFill/>
          <a:ln>
            <a:noFill/>
          </a:ln>
        </p:spPr>
        <p:txBody>
          <a:bodyPr lIns="91425" tIns="91425" rIns="91425" bIns="91425" anchor="ctr" anchorCtr="0"/>
          <a:lstStyle>
            <a:lvl1pPr marL="0" indent="0" algn="ctr" rtl="0">
              <a:lnSpc>
                <a:spcPct val="100000"/>
              </a:lnSpc>
              <a:spcBef>
                <a:spcPts val="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3" name="Shape 83"/>
          <p:cNvSpPr txBox="1">
            <a:spLocks noGrp="1"/>
          </p:cNvSpPr>
          <p:nvPr>
            <p:ph type="body" idx="9"/>
          </p:nvPr>
        </p:nvSpPr>
        <p:spPr>
          <a:xfrm>
            <a:off x="6258860" y="2545059"/>
            <a:ext cx="2375699" cy="1643700"/>
          </a:xfrm>
          <a:prstGeom prst="rect">
            <a:avLst/>
          </a:prstGeom>
          <a:noFill/>
          <a:ln>
            <a:noFill/>
          </a:ln>
        </p:spPr>
        <p:txBody>
          <a:bodyPr lIns="91425" tIns="91425" rIns="91425" bIns="91425" anchor="t" anchorCtr="0"/>
          <a:lstStyle>
            <a:lvl1pPr marL="0" indent="0" algn="ctr" rtl="0">
              <a:lnSpc>
                <a:spcPct val="95000"/>
              </a:lnSpc>
              <a:spcBef>
                <a:spcPts val="600"/>
              </a:spcBef>
              <a:buClr>
                <a:schemeClr val="dk2"/>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4" name="Shape 84"/>
          <p:cNvSpPr txBox="1">
            <a:spLocks noGrp="1"/>
          </p:cNvSpPr>
          <p:nvPr>
            <p:ph type="title"/>
          </p:nvPr>
        </p:nvSpPr>
        <p:spPr>
          <a:xfrm>
            <a:off x="1206500" y="0"/>
            <a:ext cx="7428299" cy="7296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Title Only">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87" name="Shape 87"/>
          <p:cNvSpPr>
            <a:spLocks noGrp="1"/>
          </p:cNvSpPr>
          <p:nvPr>
            <p:ph type="pic" idx="2"/>
          </p:nvPr>
        </p:nvSpPr>
        <p:spPr>
          <a:xfrm>
            <a:off x="1189038" y="1056322"/>
            <a:ext cx="1781099" cy="768000"/>
          </a:xfrm>
          <a:prstGeom prst="rect">
            <a:avLst/>
          </a:prstGeom>
          <a:solidFill>
            <a:schemeClr val="lt1"/>
          </a:solidFill>
          <a:ln w="9525" cap="flat">
            <a:solidFill>
              <a:schemeClr val="dk2"/>
            </a:solidFill>
            <a:prstDash val="solid"/>
            <a:round/>
            <a:headEnd type="none" w="med" len="med"/>
            <a:tailEnd type="none" w="med" len="med"/>
          </a:ln>
        </p:spPr>
      </p:sp>
      <p:sp>
        <p:nvSpPr>
          <p:cNvPr id="88" name="Shape 88"/>
          <p:cNvSpPr>
            <a:spLocks noGrp="1"/>
          </p:cNvSpPr>
          <p:nvPr>
            <p:ph type="pic" idx="3"/>
          </p:nvPr>
        </p:nvSpPr>
        <p:spPr>
          <a:xfrm>
            <a:off x="3085572" y="1056322"/>
            <a:ext cx="1781099" cy="768000"/>
          </a:xfrm>
          <a:prstGeom prst="rect">
            <a:avLst/>
          </a:prstGeom>
          <a:solidFill>
            <a:schemeClr val="lt1"/>
          </a:solidFill>
          <a:ln w="9525" cap="flat">
            <a:solidFill>
              <a:schemeClr val="dk2"/>
            </a:solidFill>
            <a:prstDash val="solid"/>
            <a:round/>
            <a:headEnd type="none" w="med" len="med"/>
            <a:tailEnd type="none" w="med" len="med"/>
          </a:ln>
        </p:spPr>
      </p:sp>
      <p:sp>
        <p:nvSpPr>
          <p:cNvPr id="89" name="Shape 89"/>
          <p:cNvSpPr>
            <a:spLocks noGrp="1"/>
          </p:cNvSpPr>
          <p:nvPr>
            <p:ph type="pic" idx="4"/>
          </p:nvPr>
        </p:nvSpPr>
        <p:spPr>
          <a:xfrm>
            <a:off x="4982105" y="1056322"/>
            <a:ext cx="1781099" cy="768000"/>
          </a:xfrm>
          <a:prstGeom prst="rect">
            <a:avLst/>
          </a:prstGeom>
          <a:solidFill>
            <a:schemeClr val="lt1"/>
          </a:solidFill>
          <a:ln w="9525" cap="flat">
            <a:solidFill>
              <a:schemeClr val="dk2"/>
            </a:solidFill>
            <a:prstDash val="solid"/>
            <a:round/>
            <a:headEnd type="none" w="med" len="med"/>
            <a:tailEnd type="none" w="med" len="med"/>
          </a:ln>
        </p:spPr>
      </p:sp>
      <p:sp>
        <p:nvSpPr>
          <p:cNvPr id="90" name="Shape 90"/>
          <p:cNvSpPr>
            <a:spLocks noGrp="1"/>
          </p:cNvSpPr>
          <p:nvPr>
            <p:ph type="pic" idx="5"/>
          </p:nvPr>
        </p:nvSpPr>
        <p:spPr>
          <a:xfrm>
            <a:off x="6878639" y="1056322"/>
            <a:ext cx="1781099" cy="768000"/>
          </a:xfrm>
          <a:prstGeom prst="rect">
            <a:avLst/>
          </a:prstGeom>
          <a:solidFill>
            <a:schemeClr val="lt1"/>
          </a:solidFill>
          <a:ln w="9525" cap="flat">
            <a:solidFill>
              <a:schemeClr val="dk2"/>
            </a:solidFill>
            <a:prstDash val="solid"/>
            <a:round/>
            <a:headEnd type="none" w="med" len="med"/>
            <a:tailEnd type="none" w="med" len="med"/>
          </a:ln>
        </p:spPr>
      </p:sp>
      <p:sp>
        <p:nvSpPr>
          <p:cNvPr id="91" name="Shape 91"/>
          <p:cNvSpPr txBox="1">
            <a:spLocks noGrp="1"/>
          </p:cNvSpPr>
          <p:nvPr>
            <p:ph type="body" idx="1"/>
          </p:nvPr>
        </p:nvSpPr>
        <p:spPr>
          <a:xfrm>
            <a:off x="1189038" y="2024315"/>
            <a:ext cx="1781099" cy="2204100"/>
          </a:xfrm>
          <a:prstGeom prst="rect">
            <a:avLst/>
          </a:prstGeom>
          <a:noFill/>
          <a:ln>
            <a:noFill/>
          </a:ln>
        </p:spPr>
        <p:txBody>
          <a:bodyPr lIns="91425" tIns="91425" rIns="91425" bIns="91425" anchor="t" anchorCtr="0"/>
          <a:lstStyle>
            <a:lvl1pPr marL="0" indent="0" rtl="0">
              <a:lnSpc>
                <a:spcPct val="89000"/>
              </a:lnSpc>
              <a:spcBef>
                <a:spcPts val="600"/>
              </a:spcBef>
              <a:buClr>
                <a:schemeClr val="accent1"/>
              </a:buClr>
              <a:buFont typeface="Helvetica Neue"/>
              <a:buNone/>
              <a:defRPr/>
            </a:lvl1pPr>
            <a:lvl2pPr marL="0" indent="0" rtl="0">
              <a:lnSpc>
                <a:spcPct val="89000"/>
              </a:lnSpc>
              <a:spcBef>
                <a:spcPts val="600"/>
              </a:spcBef>
              <a:buFont typeface="Helvetica Neue"/>
              <a:buNone/>
              <a:defRPr/>
            </a:lvl2pPr>
            <a:lvl3pPr marL="174625" indent="-174625" rtl="0">
              <a:lnSpc>
                <a:spcPct val="89000"/>
              </a:lnSpc>
              <a:spcBef>
                <a:spcPts val="6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2" name="Shape 92"/>
          <p:cNvSpPr txBox="1">
            <a:spLocks noGrp="1"/>
          </p:cNvSpPr>
          <p:nvPr>
            <p:ph type="body" idx="6"/>
          </p:nvPr>
        </p:nvSpPr>
        <p:spPr>
          <a:xfrm>
            <a:off x="3085572" y="2024315"/>
            <a:ext cx="1781099" cy="2204100"/>
          </a:xfrm>
          <a:prstGeom prst="rect">
            <a:avLst/>
          </a:prstGeom>
          <a:noFill/>
          <a:ln>
            <a:noFill/>
          </a:ln>
        </p:spPr>
        <p:txBody>
          <a:bodyPr lIns="91425" tIns="91425" rIns="91425" bIns="91425" anchor="t" anchorCtr="0"/>
          <a:lstStyle>
            <a:lvl1pPr marL="0" indent="0" rtl="0">
              <a:lnSpc>
                <a:spcPct val="89000"/>
              </a:lnSpc>
              <a:spcBef>
                <a:spcPts val="600"/>
              </a:spcBef>
              <a:buClr>
                <a:schemeClr val="accent1"/>
              </a:buClr>
              <a:buFont typeface="Helvetica Neue"/>
              <a:buNone/>
              <a:defRPr/>
            </a:lvl1pPr>
            <a:lvl2pPr marL="0" indent="0" rtl="0">
              <a:lnSpc>
                <a:spcPct val="89000"/>
              </a:lnSpc>
              <a:spcBef>
                <a:spcPts val="600"/>
              </a:spcBef>
              <a:buFont typeface="Helvetica Neue"/>
              <a:buNone/>
              <a:defRPr/>
            </a:lvl2pPr>
            <a:lvl3pPr marL="174625" indent="-174625" rtl="0">
              <a:lnSpc>
                <a:spcPct val="89000"/>
              </a:lnSpc>
              <a:spcBef>
                <a:spcPts val="6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3" name="Shape 93"/>
          <p:cNvSpPr txBox="1">
            <a:spLocks noGrp="1"/>
          </p:cNvSpPr>
          <p:nvPr>
            <p:ph type="body" idx="7"/>
          </p:nvPr>
        </p:nvSpPr>
        <p:spPr>
          <a:xfrm>
            <a:off x="4982105" y="2024315"/>
            <a:ext cx="1781099" cy="2204100"/>
          </a:xfrm>
          <a:prstGeom prst="rect">
            <a:avLst/>
          </a:prstGeom>
          <a:noFill/>
          <a:ln>
            <a:noFill/>
          </a:ln>
        </p:spPr>
        <p:txBody>
          <a:bodyPr lIns="91425" tIns="91425" rIns="91425" bIns="91425" anchor="t" anchorCtr="0"/>
          <a:lstStyle>
            <a:lvl1pPr marL="0" indent="0" rtl="0">
              <a:lnSpc>
                <a:spcPct val="89000"/>
              </a:lnSpc>
              <a:spcBef>
                <a:spcPts val="600"/>
              </a:spcBef>
              <a:buClr>
                <a:schemeClr val="accent1"/>
              </a:buClr>
              <a:buFont typeface="Helvetica Neue"/>
              <a:buNone/>
              <a:defRPr/>
            </a:lvl1pPr>
            <a:lvl2pPr marL="0" indent="0" rtl="0">
              <a:lnSpc>
                <a:spcPct val="89000"/>
              </a:lnSpc>
              <a:spcBef>
                <a:spcPts val="600"/>
              </a:spcBef>
              <a:buFont typeface="Helvetica Neue"/>
              <a:buNone/>
              <a:defRPr/>
            </a:lvl2pPr>
            <a:lvl3pPr marL="174625" indent="-174625" rtl="0">
              <a:lnSpc>
                <a:spcPct val="89000"/>
              </a:lnSpc>
              <a:spcBef>
                <a:spcPts val="6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4" name="Shape 94"/>
          <p:cNvSpPr txBox="1">
            <a:spLocks noGrp="1"/>
          </p:cNvSpPr>
          <p:nvPr>
            <p:ph type="body" idx="8"/>
          </p:nvPr>
        </p:nvSpPr>
        <p:spPr>
          <a:xfrm>
            <a:off x="6878639" y="2024315"/>
            <a:ext cx="1781099" cy="2204100"/>
          </a:xfrm>
          <a:prstGeom prst="rect">
            <a:avLst/>
          </a:prstGeom>
          <a:noFill/>
          <a:ln>
            <a:noFill/>
          </a:ln>
        </p:spPr>
        <p:txBody>
          <a:bodyPr lIns="91425" tIns="91425" rIns="91425" bIns="91425" anchor="t" anchorCtr="0"/>
          <a:lstStyle>
            <a:lvl1pPr marL="0" indent="0" rtl="0">
              <a:lnSpc>
                <a:spcPct val="89000"/>
              </a:lnSpc>
              <a:spcBef>
                <a:spcPts val="600"/>
              </a:spcBef>
              <a:buClr>
                <a:schemeClr val="accent1"/>
              </a:buClr>
              <a:buFont typeface="Helvetica Neue"/>
              <a:buNone/>
              <a:defRPr/>
            </a:lvl1pPr>
            <a:lvl2pPr marL="0" indent="0" rtl="0">
              <a:lnSpc>
                <a:spcPct val="89000"/>
              </a:lnSpc>
              <a:spcBef>
                <a:spcPts val="600"/>
              </a:spcBef>
              <a:buFont typeface="Helvetica Neue"/>
              <a:buNone/>
              <a:defRPr/>
            </a:lvl2pPr>
            <a:lvl3pPr marL="174625" indent="-174625" rtl="0">
              <a:lnSpc>
                <a:spcPct val="89000"/>
              </a:lnSpc>
              <a:spcBef>
                <a:spcPts val="6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Two Content">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1206500" y="0"/>
            <a:ext cx="7428299" cy="7296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0" name="Shape 100"/>
          <p:cNvSpPr txBox="1">
            <a:spLocks noGrp="1"/>
          </p:cNvSpPr>
          <p:nvPr>
            <p:ph type="body" idx="1"/>
          </p:nvPr>
        </p:nvSpPr>
        <p:spPr>
          <a:xfrm>
            <a:off x="3718214" y="1009650"/>
            <a:ext cx="2406300" cy="3544799"/>
          </a:xfrm>
          <a:prstGeom prst="rect">
            <a:avLst/>
          </a:prstGeom>
          <a:noFill/>
          <a:ln>
            <a:noFill/>
          </a:ln>
        </p:spPr>
        <p:txBody>
          <a:bodyPr lIns="91425" tIns="91425" rIns="91425" bIns="91425" anchor="t" anchorCtr="0"/>
          <a:lstStyle>
            <a:lvl1pPr marL="0" indent="0" rtl="0">
              <a:lnSpc>
                <a:spcPct val="90000"/>
              </a:lnSpc>
              <a:spcBef>
                <a:spcPts val="1000"/>
              </a:spcBef>
              <a:buClr>
                <a:schemeClr val="accent2"/>
              </a:buClr>
              <a:buFont typeface="Helvetica Neue"/>
              <a:buNone/>
              <a:defRPr/>
            </a:lvl1pPr>
            <a:lvl2pPr marL="0" indent="0" rtl="0">
              <a:lnSpc>
                <a:spcPct val="104000"/>
              </a:lnSpc>
              <a:spcBef>
                <a:spcPts val="1000"/>
              </a:spcBef>
              <a:buFont typeface="Helvetica Neue"/>
              <a:buNone/>
              <a:defRPr/>
            </a:lvl2pPr>
            <a:lvl3pPr marL="169862" indent="-169862" rtl="0">
              <a:lnSpc>
                <a:spcPct val="104000"/>
              </a:lnSpc>
              <a:spcBef>
                <a:spcPts val="10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1" name="Shape 101"/>
          <p:cNvSpPr txBox="1">
            <a:spLocks noGrp="1"/>
          </p:cNvSpPr>
          <p:nvPr>
            <p:ph type="body" idx="2"/>
          </p:nvPr>
        </p:nvSpPr>
        <p:spPr>
          <a:xfrm>
            <a:off x="1206500" y="1009650"/>
            <a:ext cx="2406300" cy="3544799"/>
          </a:xfrm>
          <a:prstGeom prst="rect">
            <a:avLst/>
          </a:prstGeom>
          <a:noFill/>
          <a:ln>
            <a:noFill/>
          </a:ln>
        </p:spPr>
        <p:txBody>
          <a:bodyPr lIns="91425" tIns="91425" rIns="91425" bIns="91425" anchor="t" anchorCtr="0"/>
          <a:lstStyle>
            <a:lvl1pPr marL="0" indent="0" rtl="0">
              <a:lnSpc>
                <a:spcPct val="90000"/>
              </a:lnSpc>
              <a:spcBef>
                <a:spcPts val="1000"/>
              </a:spcBef>
              <a:buClr>
                <a:schemeClr val="accent2"/>
              </a:buClr>
              <a:buFont typeface="Helvetica Neue"/>
              <a:buNone/>
              <a:defRPr/>
            </a:lvl1pPr>
            <a:lvl2pPr marL="0" indent="0" rtl="0">
              <a:lnSpc>
                <a:spcPct val="104000"/>
              </a:lnSpc>
              <a:spcBef>
                <a:spcPts val="1000"/>
              </a:spcBef>
              <a:buFont typeface="Helvetica Neue"/>
              <a:buNone/>
              <a:defRPr/>
            </a:lvl2pPr>
            <a:lvl3pPr marL="169862" indent="-169862" rtl="0">
              <a:lnSpc>
                <a:spcPct val="104000"/>
              </a:lnSpc>
              <a:spcBef>
                <a:spcPts val="10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2" name="Shape 102"/>
          <p:cNvSpPr txBox="1">
            <a:spLocks noGrp="1"/>
          </p:cNvSpPr>
          <p:nvPr>
            <p:ph type="body" idx="3"/>
          </p:nvPr>
        </p:nvSpPr>
        <p:spPr>
          <a:xfrm>
            <a:off x="6229928" y="1009650"/>
            <a:ext cx="2406300" cy="3544799"/>
          </a:xfrm>
          <a:prstGeom prst="rect">
            <a:avLst/>
          </a:prstGeom>
          <a:noFill/>
          <a:ln>
            <a:noFill/>
          </a:ln>
        </p:spPr>
        <p:txBody>
          <a:bodyPr lIns="91425" tIns="91425" rIns="91425" bIns="91425" anchor="t" anchorCtr="0"/>
          <a:lstStyle>
            <a:lvl1pPr marL="0" indent="0" rtl="0">
              <a:lnSpc>
                <a:spcPct val="90000"/>
              </a:lnSpc>
              <a:spcBef>
                <a:spcPts val="1000"/>
              </a:spcBef>
              <a:buClr>
                <a:schemeClr val="accent2"/>
              </a:buClr>
              <a:buFont typeface="Helvetica Neue"/>
              <a:buNone/>
              <a:defRPr/>
            </a:lvl1pPr>
            <a:lvl2pPr marL="0" indent="0" rtl="0">
              <a:lnSpc>
                <a:spcPct val="104000"/>
              </a:lnSpc>
              <a:spcBef>
                <a:spcPts val="1000"/>
              </a:spcBef>
              <a:buFont typeface="Helvetica Neue"/>
              <a:buNone/>
              <a:defRPr/>
            </a:lvl2pPr>
            <a:lvl3pPr marL="169862" indent="-169862" rtl="0">
              <a:lnSpc>
                <a:spcPct val="104000"/>
              </a:lnSpc>
              <a:spcBef>
                <a:spcPts val="10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1206500" y="0"/>
            <a:ext cx="7428299" cy="7296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5" name="Shape 105"/>
          <p:cNvSpPr txBox="1">
            <a:spLocks noGrp="1"/>
          </p:cNvSpPr>
          <p:nvPr>
            <p:ph type="body" idx="1"/>
          </p:nvPr>
        </p:nvSpPr>
        <p:spPr>
          <a:xfrm>
            <a:off x="5053639" y="1001713"/>
            <a:ext cx="3582300" cy="35447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6" name="Shape 106"/>
          <p:cNvSpPr txBox="1">
            <a:spLocks noGrp="1"/>
          </p:cNvSpPr>
          <p:nvPr>
            <p:ph type="body" idx="2"/>
          </p:nvPr>
        </p:nvSpPr>
        <p:spPr>
          <a:xfrm>
            <a:off x="1206500" y="1001713"/>
            <a:ext cx="3582300" cy="35447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9" name="Shape 109"/>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0" indent="0" rtl="0">
              <a:spcBef>
                <a:spcPts val="0"/>
              </a:spcBef>
              <a:buClr>
                <a:srgbClr val="EF7E5E"/>
              </a:buClr>
              <a:buFont typeface="Helvetica Neue"/>
              <a:buNone/>
              <a:defRPr/>
            </a:lvl1pPr>
            <a:lvl2pPr marL="0" indent="0" rtl="0">
              <a:spcBef>
                <a:spcPts val="0"/>
              </a:spcBef>
              <a:buFont typeface="Helvetica Neue"/>
              <a:buNone/>
              <a:defRPr/>
            </a:lvl2pPr>
            <a:lvl3pPr marL="169862" indent="-169862" rtl="0">
              <a:spcBef>
                <a:spcPts val="0"/>
              </a:spcBef>
              <a:defRPr/>
            </a:lvl3pPr>
            <a:lvl4pPr marL="400050" indent="-234950" rtl="0">
              <a:spcBef>
                <a:spcPts val="0"/>
              </a:spcBef>
              <a:defRPr/>
            </a:lvl4pPr>
            <a:lvl5pPr marL="631825" indent="-238125"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12" name="Shape 112"/>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228600" indent="-88900" algn="l" rtl="0">
              <a:spcBef>
                <a:spcPts val="440"/>
              </a:spcBef>
              <a:spcAft>
                <a:spcPts val="0"/>
              </a:spcAft>
              <a:buClr>
                <a:schemeClr val="accent2"/>
              </a:buClr>
              <a:buFont typeface="Helvetica Neue"/>
              <a:buChar char="•"/>
              <a:defRPr/>
            </a:lvl1pPr>
            <a:lvl2pPr marL="511175" indent="-168275" algn="l" rtl="0">
              <a:spcBef>
                <a:spcPts val="360"/>
              </a:spcBef>
              <a:spcAft>
                <a:spcPts val="0"/>
              </a:spcAft>
              <a:buClr>
                <a:schemeClr val="accent2"/>
              </a:buClr>
              <a:buFont typeface="Helvetica Neue"/>
              <a:buChar char="–"/>
              <a:defRPr/>
            </a:lvl2pPr>
            <a:lvl3pPr marL="741362" indent="-119062" algn="l" rtl="0">
              <a:spcBef>
                <a:spcPts val="360"/>
              </a:spcBef>
              <a:spcAft>
                <a:spcPts val="0"/>
              </a:spcAft>
              <a:buClr>
                <a:schemeClr val="accent2"/>
              </a:buClr>
              <a:buFont typeface="Helvetica Neue"/>
              <a:buChar char="•"/>
              <a:defRPr/>
            </a:lvl3pPr>
            <a:lvl4pPr marL="1031875" indent="-180975" algn="l" rtl="0">
              <a:spcBef>
                <a:spcPts val="360"/>
              </a:spcBef>
              <a:spcAft>
                <a:spcPts val="0"/>
              </a:spcAft>
              <a:buClr>
                <a:schemeClr val="accent2"/>
              </a:buClr>
              <a:buFont typeface="Helvetica Neue"/>
              <a:buChar char="–"/>
              <a:defRPr/>
            </a:lvl4pPr>
            <a:lvl5pPr marL="1314450" indent="-171450" algn="l" rtl="0">
              <a:spcBef>
                <a:spcPts val="360"/>
              </a:spcBef>
              <a:spcAft>
                <a:spcPts val="0"/>
              </a:spcAft>
              <a:buClr>
                <a:schemeClr val="accent2"/>
              </a:buClr>
              <a:buFont typeface="Helvetica Neue"/>
              <a:buChar char="»"/>
              <a:defRPr/>
            </a:lvl5pPr>
            <a:lvl6pPr marL="2514600" indent="-101600" algn="l" rtl="0">
              <a:spcBef>
                <a:spcPts val="400"/>
              </a:spcBef>
              <a:buClr>
                <a:schemeClr val="dk1"/>
              </a:buClr>
              <a:buFont typeface="Helvetica Neue"/>
              <a:buChar char="•"/>
              <a:defRPr/>
            </a:lvl6pPr>
            <a:lvl7pPr marL="2971800" indent="-101600" algn="l" rtl="0">
              <a:spcBef>
                <a:spcPts val="400"/>
              </a:spcBef>
              <a:buClr>
                <a:schemeClr val="dk1"/>
              </a:buClr>
              <a:buFont typeface="Helvetica Neue"/>
              <a:buChar char="•"/>
              <a:defRPr/>
            </a:lvl7pPr>
            <a:lvl8pPr marL="3429000" indent="-101600" algn="l" rtl="0">
              <a:spcBef>
                <a:spcPts val="400"/>
              </a:spcBef>
              <a:buClr>
                <a:schemeClr val="dk1"/>
              </a:buClr>
              <a:buFont typeface="Helvetica Neue"/>
              <a:buChar char="•"/>
              <a:defRPr/>
            </a:lvl8pPr>
            <a:lvl9pPr marL="3886200" indent="-101600" algn="l" rtl="0">
              <a:spcBef>
                <a:spcPts val="400"/>
              </a:spcBef>
              <a:buClr>
                <a:schemeClr val="dk1"/>
              </a:buClr>
              <a:buFont typeface="Helvetica Neue"/>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Shape 128"/>
        <p:cNvGrpSpPr/>
        <p:nvPr/>
      </p:nvGrpSpPr>
      <p:grpSpPr>
        <a:xfrm>
          <a:off x="0" y="0"/>
          <a:ext cx="0" cy="0"/>
          <a:chOff x="0" y="0"/>
          <a:chExt cx="0" cy="0"/>
        </a:xfrm>
      </p:grpSpPr>
      <p:sp>
        <p:nvSpPr>
          <p:cNvPr id="129" name="Shape 129"/>
          <p:cNvSpPr txBox="1">
            <a:spLocks noGrp="1"/>
          </p:cNvSpPr>
          <p:nvPr>
            <p:ph type="ctrTitle"/>
          </p:nvPr>
        </p:nvSpPr>
        <p:spPr>
          <a:xfrm>
            <a:off x="1798319" y="1132681"/>
            <a:ext cx="6660000" cy="11025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130" name="Shape 130"/>
          <p:cNvSpPr txBox="1">
            <a:spLocks noGrp="1"/>
          </p:cNvSpPr>
          <p:nvPr>
            <p:ph type="subTitle" idx="1"/>
          </p:nvPr>
        </p:nvSpPr>
        <p:spPr>
          <a:xfrm>
            <a:off x="1798319" y="2286000"/>
            <a:ext cx="6400799" cy="1314599"/>
          </a:xfrm>
          <a:prstGeom prst="rect">
            <a:avLst/>
          </a:prstGeom>
          <a:noFill/>
          <a:ln>
            <a:noFill/>
          </a:ln>
        </p:spPr>
        <p:txBody>
          <a:bodyPr lIns="91425" tIns="91425" rIns="91425" bIns="91425" anchor="t" anchorCtr="0"/>
          <a:lstStyle>
            <a:lvl1pPr marL="0" marR="0" indent="0" algn="l" rtl="0">
              <a:spcBef>
                <a:spcPts val="440"/>
              </a:spcBef>
              <a:spcAft>
                <a:spcPts val="0"/>
              </a:spcAft>
              <a:buClr>
                <a:schemeClr val="accent2"/>
              </a:buClr>
              <a:buFont typeface="Helvetica Neue"/>
              <a:buNone/>
              <a:defRPr/>
            </a:lvl1pPr>
            <a:lvl2pPr marL="457200" marR="0" indent="0" algn="ctr" rtl="0">
              <a:spcBef>
                <a:spcPts val="360"/>
              </a:spcBef>
              <a:spcAft>
                <a:spcPts val="0"/>
              </a:spcAft>
              <a:buClr>
                <a:schemeClr val="accent2"/>
              </a:buClr>
              <a:buFont typeface="Helvetica Neue"/>
              <a:buNone/>
              <a:defRPr/>
            </a:lvl2pPr>
            <a:lvl3pPr marL="914400" marR="0" indent="0" algn="ctr" rtl="0">
              <a:spcBef>
                <a:spcPts val="360"/>
              </a:spcBef>
              <a:spcAft>
                <a:spcPts val="0"/>
              </a:spcAft>
              <a:buClr>
                <a:schemeClr val="accent2"/>
              </a:buClr>
              <a:buFont typeface="Helvetica Neue"/>
              <a:buNone/>
              <a:defRPr/>
            </a:lvl3pPr>
            <a:lvl4pPr marL="1371600" marR="0" indent="0" algn="ctr" rtl="0">
              <a:spcBef>
                <a:spcPts val="360"/>
              </a:spcBef>
              <a:spcAft>
                <a:spcPts val="0"/>
              </a:spcAft>
              <a:buClr>
                <a:schemeClr val="accent2"/>
              </a:buClr>
              <a:buFont typeface="Helvetica Neue"/>
              <a:buNone/>
              <a:defRPr/>
            </a:lvl4pPr>
            <a:lvl5pPr marL="1828800" marR="0" indent="0" algn="ctr" rtl="0">
              <a:spcBef>
                <a:spcPts val="360"/>
              </a:spcBef>
              <a:spcAft>
                <a:spcPts val="0"/>
              </a:spcAft>
              <a:buClr>
                <a:schemeClr val="accent2"/>
              </a:buClr>
              <a:buFont typeface="Helvetica Neue"/>
              <a:buNone/>
              <a:defRPr/>
            </a:lvl5pPr>
            <a:lvl6pPr marL="2286000" marR="0" indent="0" algn="ctr" rtl="0">
              <a:spcBef>
                <a:spcPts val="400"/>
              </a:spcBef>
              <a:buClr>
                <a:srgbClr val="9B9B9B"/>
              </a:buClr>
              <a:buFont typeface="Helvetica Neue"/>
              <a:buNone/>
              <a:defRPr/>
            </a:lvl6pPr>
            <a:lvl7pPr marL="2743200" marR="0" indent="0" algn="ctr" rtl="0">
              <a:spcBef>
                <a:spcPts val="400"/>
              </a:spcBef>
              <a:buClr>
                <a:srgbClr val="9B9B9B"/>
              </a:buClr>
              <a:buFont typeface="Helvetica Neue"/>
              <a:buNone/>
              <a:defRPr/>
            </a:lvl7pPr>
            <a:lvl8pPr marL="3200400" marR="0" indent="0" algn="ctr" rtl="0">
              <a:spcBef>
                <a:spcPts val="400"/>
              </a:spcBef>
              <a:buClr>
                <a:srgbClr val="9B9B9B"/>
              </a:buClr>
              <a:buFont typeface="Helvetica Neue"/>
              <a:buNone/>
              <a:defRPr/>
            </a:lvl8pPr>
            <a:lvl9pPr marL="3657600" marR="0" indent="0" algn="ctr" rtl="0">
              <a:spcBef>
                <a:spcPts val="400"/>
              </a:spcBef>
              <a:buClr>
                <a:srgbClr val="9B9B9B"/>
              </a:buClr>
              <a:buFont typeface="Helvetica Neue"/>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4_Title Slide">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3105950" y="1570463"/>
            <a:ext cx="5483100" cy="7680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31" name="Shape 31"/>
          <p:cNvSpPr txBox="1">
            <a:spLocks noGrp="1"/>
          </p:cNvSpPr>
          <p:nvPr>
            <p:ph type="subTitle" idx="1"/>
          </p:nvPr>
        </p:nvSpPr>
        <p:spPr>
          <a:xfrm>
            <a:off x="3105950" y="2379999"/>
            <a:ext cx="5483100" cy="630599"/>
          </a:xfrm>
          <a:prstGeom prst="rect">
            <a:avLst/>
          </a:prstGeom>
          <a:noFill/>
          <a:ln>
            <a:noFill/>
          </a:ln>
        </p:spPr>
        <p:txBody>
          <a:bodyPr lIns="91425" tIns="91425" rIns="91425" bIns="91425" anchor="t" anchorCtr="0"/>
          <a:lstStyle>
            <a:lvl1pPr marL="0" marR="0" indent="0" algn="l" rtl="0">
              <a:lnSpc>
                <a:spcPct val="90000"/>
              </a:lnSpc>
              <a:spcBef>
                <a:spcPts val="0"/>
              </a:spcBef>
              <a:spcAft>
                <a:spcPts val="0"/>
              </a:spcAft>
              <a:buClr>
                <a:schemeClr val="accent2"/>
              </a:buClr>
              <a:buFont typeface="Helvetica Neue"/>
              <a:buNone/>
              <a:defRPr/>
            </a:lvl1pPr>
            <a:lvl2pPr marL="457200" marR="0" indent="0" algn="ctr" rtl="0">
              <a:spcBef>
                <a:spcPts val="360"/>
              </a:spcBef>
              <a:spcAft>
                <a:spcPts val="0"/>
              </a:spcAft>
              <a:buClr>
                <a:schemeClr val="accent2"/>
              </a:buClr>
              <a:buFont typeface="Helvetica Neue"/>
              <a:buNone/>
              <a:defRPr/>
            </a:lvl2pPr>
            <a:lvl3pPr marL="914400" marR="0" indent="0" algn="ctr" rtl="0">
              <a:spcBef>
                <a:spcPts val="360"/>
              </a:spcBef>
              <a:spcAft>
                <a:spcPts val="0"/>
              </a:spcAft>
              <a:buClr>
                <a:schemeClr val="accent2"/>
              </a:buClr>
              <a:buFont typeface="Helvetica Neue"/>
              <a:buNone/>
              <a:defRPr/>
            </a:lvl3pPr>
            <a:lvl4pPr marL="1371600" marR="0" indent="0" algn="ctr" rtl="0">
              <a:spcBef>
                <a:spcPts val="360"/>
              </a:spcBef>
              <a:spcAft>
                <a:spcPts val="0"/>
              </a:spcAft>
              <a:buClr>
                <a:schemeClr val="accent2"/>
              </a:buClr>
              <a:buFont typeface="Helvetica Neue"/>
              <a:buNone/>
              <a:defRPr/>
            </a:lvl4pPr>
            <a:lvl5pPr marL="1828800" marR="0" indent="0" algn="ctr" rtl="0">
              <a:spcBef>
                <a:spcPts val="360"/>
              </a:spcBef>
              <a:spcAft>
                <a:spcPts val="0"/>
              </a:spcAft>
              <a:buClr>
                <a:schemeClr val="accent2"/>
              </a:buClr>
              <a:buFont typeface="Helvetica Neue"/>
              <a:buNone/>
              <a:defRPr/>
            </a:lvl5pPr>
            <a:lvl6pPr marL="2286000" marR="0" indent="0" algn="ctr" rtl="0">
              <a:spcBef>
                <a:spcPts val="400"/>
              </a:spcBef>
              <a:buClr>
                <a:srgbClr val="9B9B9B"/>
              </a:buClr>
              <a:buFont typeface="Helvetica Neue"/>
              <a:buNone/>
              <a:defRPr/>
            </a:lvl6pPr>
            <a:lvl7pPr marL="2743200" marR="0" indent="0" algn="ctr" rtl="0">
              <a:spcBef>
                <a:spcPts val="400"/>
              </a:spcBef>
              <a:buClr>
                <a:srgbClr val="9B9B9B"/>
              </a:buClr>
              <a:buFont typeface="Helvetica Neue"/>
              <a:buNone/>
              <a:defRPr/>
            </a:lvl7pPr>
            <a:lvl8pPr marL="3200400" marR="0" indent="0" algn="ctr" rtl="0">
              <a:spcBef>
                <a:spcPts val="400"/>
              </a:spcBef>
              <a:buClr>
                <a:srgbClr val="9B9B9B"/>
              </a:buClr>
              <a:buFont typeface="Helvetica Neue"/>
              <a:buNone/>
              <a:defRPr/>
            </a:lvl8pPr>
            <a:lvl9pPr marL="3657600" marR="0" indent="0" algn="ctr" rtl="0">
              <a:spcBef>
                <a:spcPts val="400"/>
              </a:spcBef>
              <a:buClr>
                <a:srgbClr val="9B9B9B"/>
              </a:buClr>
              <a:buFont typeface="Helvetica Neue"/>
              <a:buNone/>
              <a:defRPr/>
            </a:lvl9pPr>
          </a:lstStyle>
          <a:p>
            <a:endParaRPr/>
          </a:p>
        </p:txBody>
      </p:sp>
      <p:sp>
        <p:nvSpPr>
          <p:cNvPr id="32" name="Shape 32"/>
          <p:cNvSpPr txBox="1">
            <a:spLocks noGrp="1"/>
          </p:cNvSpPr>
          <p:nvPr>
            <p:ph type="body" idx="2"/>
          </p:nvPr>
        </p:nvSpPr>
        <p:spPr>
          <a:xfrm>
            <a:off x="3106739" y="4117971"/>
            <a:ext cx="5481600" cy="736800"/>
          </a:xfrm>
          <a:prstGeom prst="rect">
            <a:avLst/>
          </a:prstGeom>
          <a:noFill/>
          <a:ln>
            <a:noFill/>
          </a:ln>
        </p:spPr>
        <p:txBody>
          <a:bodyPr lIns="91425" tIns="91425" rIns="91425" bIns="91425" anchor="b" anchorCtr="0"/>
          <a:lstStyle>
            <a:lvl1pPr marL="0" indent="0" algn="l" rtl="0">
              <a:lnSpc>
                <a:spcPct val="92000"/>
              </a:lnSpc>
              <a:spcBef>
                <a:spcPts val="600"/>
              </a:spcBef>
              <a:buClr>
                <a:srgbClr val="5E5E5E"/>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3" name="Shape 33"/>
          <p:cNvSpPr txBox="1">
            <a:spLocks noGrp="1"/>
          </p:cNvSpPr>
          <p:nvPr>
            <p:ph type="body" idx="3"/>
          </p:nvPr>
        </p:nvSpPr>
        <p:spPr>
          <a:xfrm>
            <a:off x="304801" y="4117971"/>
            <a:ext cx="2209799" cy="736800"/>
          </a:xfrm>
          <a:prstGeom prst="rect">
            <a:avLst/>
          </a:prstGeom>
          <a:noFill/>
          <a:ln>
            <a:noFill/>
          </a:ln>
        </p:spPr>
        <p:txBody>
          <a:bodyPr lIns="91425" tIns="91425" rIns="91425" bIns="91425" anchor="b" anchorCtr="0"/>
          <a:lstStyle>
            <a:lvl1pPr marL="0" indent="0" algn="r" rtl="0">
              <a:lnSpc>
                <a:spcPct val="92000"/>
              </a:lnSpc>
              <a:spcBef>
                <a:spcPts val="600"/>
              </a:spcBef>
              <a:buClr>
                <a:srgbClr val="5E5E5E"/>
              </a:buClr>
              <a:buFont typeface="Helvetica Neu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2_Blank">
    <p:spTree>
      <p:nvGrpSpPr>
        <p:cNvPr id="1" name="Shape 4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wo Plain Text Ligh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208329" y="0"/>
            <a:ext cx="7427699" cy="7296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64" name="Shape 64"/>
          <p:cNvSpPr txBox="1">
            <a:spLocks noGrp="1"/>
          </p:cNvSpPr>
          <p:nvPr>
            <p:ph type="body" idx="1"/>
          </p:nvPr>
        </p:nvSpPr>
        <p:spPr>
          <a:xfrm>
            <a:off x="5067257" y="1009650"/>
            <a:ext cx="3568799" cy="3544799"/>
          </a:xfrm>
          <a:prstGeom prst="rect">
            <a:avLst/>
          </a:prstGeom>
          <a:noFill/>
          <a:ln>
            <a:noFill/>
          </a:ln>
        </p:spPr>
        <p:txBody>
          <a:bodyPr lIns="91425" tIns="91425" rIns="91425" bIns="91425" anchor="t" anchorCtr="0"/>
          <a:lstStyle>
            <a:lvl1pPr marL="0" indent="0" rtl="0">
              <a:lnSpc>
                <a:spcPct val="90000"/>
              </a:lnSpc>
              <a:spcBef>
                <a:spcPts val="1000"/>
              </a:spcBef>
              <a:buClr>
                <a:schemeClr val="accent2"/>
              </a:buClr>
              <a:buFont typeface="Helvetica Neue"/>
              <a:buNone/>
              <a:defRPr/>
            </a:lvl1pPr>
            <a:lvl2pPr marL="0" indent="0" rtl="0">
              <a:lnSpc>
                <a:spcPct val="104000"/>
              </a:lnSpc>
              <a:spcBef>
                <a:spcPts val="1000"/>
              </a:spcBef>
              <a:buFont typeface="Helvetica Neue"/>
              <a:buNone/>
              <a:defRPr/>
            </a:lvl2pPr>
            <a:lvl3pPr marL="169862" indent="-169862" rtl="0">
              <a:lnSpc>
                <a:spcPct val="104000"/>
              </a:lnSpc>
              <a:spcBef>
                <a:spcPts val="10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5" name="Shape 65"/>
          <p:cNvSpPr txBox="1">
            <a:spLocks noGrp="1"/>
          </p:cNvSpPr>
          <p:nvPr>
            <p:ph type="body" idx="2"/>
          </p:nvPr>
        </p:nvSpPr>
        <p:spPr>
          <a:xfrm>
            <a:off x="1208330" y="1009650"/>
            <a:ext cx="3568799" cy="3544799"/>
          </a:xfrm>
          <a:prstGeom prst="rect">
            <a:avLst/>
          </a:prstGeom>
          <a:noFill/>
          <a:ln>
            <a:noFill/>
          </a:ln>
        </p:spPr>
        <p:txBody>
          <a:bodyPr lIns="91425" tIns="91425" rIns="91425" bIns="91425" anchor="t" anchorCtr="0"/>
          <a:lstStyle>
            <a:lvl1pPr marL="0" indent="0" rtl="0">
              <a:lnSpc>
                <a:spcPct val="90000"/>
              </a:lnSpc>
              <a:spcBef>
                <a:spcPts val="1000"/>
              </a:spcBef>
              <a:buClr>
                <a:schemeClr val="accent2"/>
              </a:buClr>
              <a:buFont typeface="Helvetica Neue"/>
              <a:buNone/>
              <a:defRPr/>
            </a:lvl1pPr>
            <a:lvl2pPr marL="0" indent="0" rtl="0">
              <a:lnSpc>
                <a:spcPct val="104000"/>
              </a:lnSpc>
              <a:spcBef>
                <a:spcPts val="1000"/>
              </a:spcBef>
              <a:buFont typeface="Helvetica Neue"/>
              <a:buNone/>
              <a:defRPr/>
            </a:lvl2pPr>
            <a:lvl3pPr marL="169862" indent="-169862" rtl="0">
              <a:lnSpc>
                <a:spcPct val="104000"/>
              </a:lnSpc>
              <a:spcBef>
                <a:spcPts val="100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4.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Shape 23"/>
          <p:cNvSpPr txBox="1"/>
          <p:nvPr/>
        </p:nvSpPr>
        <p:spPr>
          <a:xfrm>
            <a:off x="260350" y="0"/>
            <a:ext cx="2254199" cy="32694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grpSp>
        <p:nvGrpSpPr>
          <p:cNvPr id="24" name="Shape 24"/>
          <p:cNvGrpSpPr/>
          <p:nvPr/>
        </p:nvGrpSpPr>
        <p:grpSpPr>
          <a:xfrm>
            <a:off x="445190" y="1688328"/>
            <a:ext cx="1405462" cy="1054096"/>
            <a:chOff x="0" y="0"/>
            <a:chExt cx="2147483647" cy="2147483647"/>
          </a:xfrm>
        </p:grpSpPr>
        <p:sp>
          <p:nvSpPr>
            <p:cNvPr id="25" name="Shape 25"/>
            <p:cNvSpPr/>
            <p:nvPr/>
          </p:nvSpPr>
          <p:spPr>
            <a:xfrm>
              <a:off x="0" y="0"/>
              <a:ext cx="2147483647" cy="2147483647"/>
            </a:xfrm>
            <a:prstGeom prst="ellipse">
              <a:avLst/>
            </a:prstGeom>
            <a:solidFill>
              <a:schemeClr val="accent2"/>
            </a:solidFill>
            <a:ln w="57150" cap="rnd">
              <a:solidFill>
                <a:schemeClr val="lt1"/>
              </a:solidFill>
              <a:prstDash val="solid"/>
              <a:miter/>
              <a:headEnd type="none" w="med" len="med"/>
              <a:tailEnd type="none" w="med" len="med"/>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6" name="Shape 26"/>
            <p:cNvSpPr/>
            <p:nvPr/>
          </p:nvSpPr>
          <p:spPr>
            <a:xfrm>
              <a:off x="482276331" y="339030424"/>
              <a:ext cx="1182930976" cy="1469421914"/>
            </a:xfrm>
            <a:custGeom>
              <a:avLst/>
              <a:gdLst/>
              <a:ahLst/>
              <a:cxnLst/>
              <a:rect l="0" t="0" r="0" b="0"/>
              <a:pathLst>
                <a:path w="539" h="670" extrusionOk="0">
                  <a:moveTo>
                    <a:pt x="223" y="670"/>
                  </a:moveTo>
                  <a:cubicBezTo>
                    <a:pt x="157" y="635"/>
                    <a:pt x="124" y="619"/>
                    <a:pt x="115" y="560"/>
                  </a:cubicBezTo>
                  <a:cubicBezTo>
                    <a:pt x="121" y="566"/>
                    <a:pt x="148" y="581"/>
                    <a:pt x="168" y="555"/>
                  </a:cubicBezTo>
                  <a:cubicBezTo>
                    <a:pt x="193" y="523"/>
                    <a:pt x="159" y="506"/>
                    <a:pt x="159" y="453"/>
                  </a:cubicBezTo>
                  <a:cubicBezTo>
                    <a:pt x="159" y="406"/>
                    <a:pt x="215" y="383"/>
                    <a:pt x="258" y="338"/>
                  </a:cubicBezTo>
                  <a:cubicBezTo>
                    <a:pt x="299" y="295"/>
                    <a:pt x="305" y="270"/>
                    <a:pt x="308" y="252"/>
                  </a:cubicBezTo>
                  <a:cubicBezTo>
                    <a:pt x="314" y="256"/>
                    <a:pt x="343" y="293"/>
                    <a:pt x="343" y="336"/>
                  </a:cubicBezTo>
                  <a:cubicBezTo>
                    <a:pt x="343" y="392"/>
                    <a:pt x="286" y="421"/>
                    <a:pt x="286" y="465"/>
                  </a:cubicBezTo>
                  <a:cubicBezTo>
                    <a:pt x="286" y="500"/>
                    <a:pt x="306" y="512"/>
                    <a:pt x="333" y="512"/>
                  </a:cubicBezTo>
                  <a:cubicBezTo>
                    <a:pt x="359" y="512"/>
                    <a:pt x="379" y="484"/>
                    <a:pt x="377" y="454"/>
                  </a:cubicBezTo>
                  <a:cubicBezTo>
                    <a:pt x="389" y="459"/>
                    <a:pt x="423" y="507"/>
                    <a:pt x="423" y="551"/>
                  </a:cubicBezTo>
                  <a:cubicBezTo>
                    <a:pt x="423" y="614"/>
                    <a:pt x="386" y="642"/>
                    <a:pt x="347" y="668"/>
                  </a:cubicBezTo>
                  <a:cubicBezTo>
                    <a:pt x="484" y="614"/>
                    <a:pt x="539" y="549"/>
                    <a:pt x="539" y="457"/>
                  </a:cubicBezTo>
                  <a:cubicBezTo>
                    <a:pt x="539" y="345"/>
                    <a:pt x="468" y="275"/>
                    <a:pt x="397" y="203"/>
                  </a:cubicBezTo>
                  <a:cubicBezTo>
                    <a:pt x="342" y="147"/>
                    <a:pt x="260" y="79"/>
                    <a:pt x="292" y="0"/>
                  </a:cubicBezTo>
                  <a:cubicBezTo>
                    <a:pt x="235" y="51"/>
                    <a:pt x="209" y="88"/>
                    <a:pt x="209" y="140"/>
                  </a:cubicBezTo>
                  <a:cubicBezTo>
                    <a:pt x="209" y="191"/>
                    <a:pt x="228" y="226"/>
                    <a:pt x="228" y="252"/>
                  </a:cubicBezTo>
                  <a:cubicBezTo>
                    <a:pt x="228" y="277"/>
                    <a:pt x="207" y="297"/>
                    <a:pt x="185" y="297"/>
                  </a:cubicBezTo>
                  <a:cubicBezTo>
                    <a:pt x="164" y="297"/>
                    <a:pt x="138" y="279"/>
                    <a:pt x="145" y="251"/>
                  </a:cubicBezTo>
                  <a:cubicBezTo>
                    <a:pt x="86" y="290"/>
                    <a:pt x="0" y="335"/>
                    <a:pt x="0" y="455"/>
                  </a:cubicBezTo>
                  <a:cubicBezTo>
                    <a:pt x="0" y="575"/>
                    <a:pt x="117" y="641"/>
                    <a:pt x="223" y="670"/>
                  </a:cubicBezTo>
                  <a:close/>
                </a:path>
              </a:pathLst>
            </a:custGeom>
            <a:solidFill>
              <a:schemeClr val="lt1"/>
            </a:solid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grpSp>
      <p:sp>
        <p:nvSpPr>
          <p:cNvPr id="27" name="Shape 27"/>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28" name="Shape 28"/>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228600" marR="0" indent="-88900" algn="l" rtl="0">
              <a:spcBef>
                <a:spcPts val="440"/>
              </a:spcBef>
              <a:spcAft>
                <a:spcPts val="0"/>
              </a:spcAft>
              <a:buClr>
                <a:schemeClr val="accent2"/>
              </a:buClr>
              <a:buFont typeface="Helvetica Neue"/>
              <a:buChar char="•"/>
              <a:defRPr/>
            </a:lvl1pPr>
            <a:lvl2pPr marL="511175" marR="0" indent="-168275" algn="l" rtl="0">
              <a:spcBef>
                <a:spcPts val="360"/>
              </a:spcBef>
              <a:spcAft>
                <a:spcPts val="0"/>
              </a:spcAft>
              <a:buClr>
                <a:schemeClr val="accent2"/>
              </a:buClr>
              <a:buFont typeface="Helvetica Neue"/>
              <a:buChar char="–"/>
              <a:defRPr/>
            </a:lvl2pPr>
            <a:lvl3pPr marL="741362" marR="0" indent="-119062" algn="l" rtl="0">
              <a:spcBef>
                <a:spcPts val="360"/>
              </a:spcBef>
              <a:spcAft>
                <a:spcPts val="0"/>
              </a:spcAft>
              <a:buClr>
                <a:schemeClr val="accent2"/>
              </a:buClr>
              <a:buFont typeface="Helvetica Neue"/>
              <a:buChar char="•"/>
              <a:defRPr/>
            </a:lvl3pPr>
            <a:lvl4pPr marL="1031875" marR="0" indent="-180975" algn="l" rtl="0">
              <a:spcBef>
                <a:spcPts val="360"/>
              </a:spcBef>
              <a:spcAft>
                <a:spcPts val="0"/>
              </a:spcAft>
              <a:buClr>
                <a:schemeClr val="accent2"/>
              </a:buClr>
              <a:buFont typeface="Helvetica Neue"/>
              <a:buChar char="–"/>
              <a:defRPr/>
            </a:lvl4pPr>
            <a:lvl5pPr marL="1314450" marR="0" indent="-171450" algn="l" rtl="0">
              <a:spcBef>
                <a:spcPts val="360"/>
              </a:spcBef>
              <a:spcAft>
                <a:spcPts val="0"/>
              </a:spcAft>
              <a:buClr>
                <a:schemeClr val="accent2"/>
              </a:buClr>
              <a:buFont typeface="Helvetica Neue"/>
              <a:buChar char="»"/>
              <a:defRPr/>
            </a:lvl5pPr>
            <a:lvl6pPr marL="2514600" marR="0" indent="-101600" algn="l" rtl="0">
              <a:spcBef>
                <a:spcPts val="400"/>
              </a:spcBef>
              <a:buClr>
                <a:schemeClr val="dk1"/>
              </a:buClr>
              <a:buFont typeface="Helvetica Neue"/>
              <a:buChar char="•"/>
              <a:defRPr/>
            </a:lvl6pPr>
            <a:lvl7pPr marL="2971800" marR="0" indent="-101600" algn="l" rtl="0">
              <a:spcBef>
                <a:spcPts val="400"/>
              </a:spcBef>
              <a:buClr>
                <a:schemeClr val="dk1"/>
              </a:buClr>
              <a:buFont typeface="Helvetica Neue"/>
              <a:buChar char="•"/>
              <a:defRPr/>
            </a:lvl7pPr>
            <a:lvl8pPr marL="3429000" marR="0" indent="-101600" algn="l" rtl="0">
              <a:spcBef>
                <a:spcPts val="400"/>
              </a:spcBef>
              <a:buClr>
                <a:schemeClr val="dk1"/>
              </a:buClr>
              <a:buFont typeface="Helvetica Neue"/>
              <a:buChar char="•"/>
              <a:defRPr/>
            </a:lvl8pPr>
            <a:lvl9pPr marL="3886200" marR="0" indent="-101600" algn="l" rtl="0">
              <a:spcBef>
                <a:spcPts val="400"/>
              </a:spcBef>
              <a:buClr>
                <a:schemeClr val="dk1"/>
              </a:buClr>
              <a:buFont typeface="Helvetica Neue"/>
              <a:buChar char="•"/>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34"/>
        <p:cNvGrpSpPr/>
        <p:nvPr/>
      </p:nvGrpSpPr>
      <p:grpSpPr>
        <a:xfrm>
          <a:off x="0" y="0"/>
          <a:ext cx="0" cy="0"/>
          <a:chOff x="0" y="0"/>
          <a:chExt cx="0" cy="0"/>
        </a:xfrm>
      </p:grpSpPr>
      <p:sp>
        <p:nvSpPr>
          <p:cNvPr id="35" name="Shape 35"/>
          <p:cNvSpPr txBox="1"/>
          <p:nvPr/>
        </p:nvSpPr>
        <p:spPr>
          <a:xfrm>
            <a:off x="250825" y="0"/>
            <a:ext cx="746099" cy="810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6" name="Shape 36"/>
          <p:cNvSpPr txBox="1"/>
          <p:nvPr/>
        </p:nvSpPr>
        <p:spPr>
          <a:xfrm>
            <a:off x="250825" y="456009"/>
            <a:ext cx="746099" cy="273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1"/>
              </a:buClr>
              <a:buSzPct val="25000"/>
              <a:buFont typeface="Helvetica Neue"/>
              <a:buNone/>
            </a:pPr>
            <a:r>
              <a:rPr lang="en" sz="2700" b="0" i="0" u="none" strike="noStrike" cap="none" baseline="0">
                <a:solidFill>
                  <a:schemeClr val="lt1"/>
                </a:solidFill>
                <a:latin typeface="Helvetica Neue"/>
                <a:ea typeface="Helvetica Neue"/>
                <a:cs typeface="Helvetica Neue"/>
                <a:sym typeface="Helvetica Neue"/>
              </a:rPr>
              <a:t>*</a:t>
            </a:r>
          </a:p>
        </p:txBody>
      </p:sp>
      <p:sp>
        <p:nvSpPr>
          <p:cNvPr id="37" name="Shape 37"/>
          <p:cNvSpPr txBox="1"/>
          <p:nvPr/>
        </p:nvSpPr>
        <p:spPr>
          <a:xfrm>
            <a:off x="0" y="4893468"/>
            <a:ext cx="9144000" cy="249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8" name="Shape 38"/>
          <p:cNvSpPr txBox="1"/>
          <p:nvPr/>
        </p:nvSpPr>
        <p:spPr>
          <a:xfrm>
            <a:off x="1196975" y="4951808"/>
            <a:ext cx="2555999" cy="138300"/>
          </a:xfrm>
          <a:prstGeom prst="rect">
            <a:avLst/>
          </a:prstGeom>
          <a:noFill/>
          <a:ln>
            <a:noFill/>
          </a:ln>
        </p:spPr>
        <p:txBody>
          <a:bodyPr lIns="0" tIns="0" rIns="0" bIns="0" anchor="t" anchorCtr="0">
            <a:spAutoFit/>
          </a:bodyPr>
          <a:lstStyle/>
          <a:p>
            <a:pPr marL="0" marR="0" lvl="0" indent="0" algn="l" rtl="0">
              <a:lnSpc>
                <a:spcPct val="100000"/>
              </a:lnSpc>
              <a:spcBef>
                <a:spcPts val="0"/>
              </a:spcBef>
              <a:spcAft>
                <a:spcPts val="0"/>
              </a:spcAft>
              <a:buClr>
                <a:schemeClr val="lt1"/>
              </a:buClr>
              <a:buSzPct val="25000"/>
              <a:buFont typeface="Helvetica Neue"/>
              <a:buNone/>
            </a:pPr>
            <a:r>
              <a:rPr lang="en" sz="1200" b="0" i="0" u="none" strike="noStrike" cap="none" baseline="0">
                <a:solidFill>
                  <a:schemeClr val="lt1"/>
                </a:solidFill>
                <a:latin typeface="Helvetica Neue"/>
                <a:ea typeface="Helvetica Neue"/>
                <a:cs typeface="Helvetica Neue"/>
                <a:sym typeface="Helvetica Neue"/>
              </a:rPr>
              <a:t>Presentation to </a:t>
            </a:r>
            <a:r>
              <a:rPr lang="en" sz="1200" b="1" i="0" u="none" strike="noStrike" cap="none" baseline="0">
                <a:solidFill>
                  <a:schemeClr val="lt1"/>
                </a:solidFill>
                <a:latin typeface="Helvetica Neue"/>
                <a:ea typeface="Helvetica Neue"/>
                <a:cs typeface="Helvetica Neue"/>
                <a:sym typeface="Helvetica Neue"/>
              </a:rPr>
              <a:t>Joe Smith</a:t>
            </a:r>
          </a:p>
        </p:txBody>
      </p:sp>
      <p:sp>
        <p:nvSpPr>
          <p:cNvPr id="39" name="Shape 39"/>
          <p:cNvSpPr/>
          <p:nvPr/>
        </p:nvSpPr>
        <p:spPr>
          <a:xfrm>
            <a:off x="7969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0" name="Shape 40"/>
          <p:cNvSpPr/>
          <p:nvPr/>
        </p:nvSpPr>
        <p:spPr>
          <a:xfrm>
            <a:off x="8350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1" name="Shape 41"/>
          <p:cNvSpPr/>
          <p:nvPr/>
        </p:nvSpPr>
        <p:spPr>
          <a:xfrm rot="5400000">
            <a:off x="8468829" y="4829535"/>
            <a:ext cx="104427" cy="125137"/>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2" name="Shape 42"/>
          <p:cNvSpPr/>
          <p:nvPr/>
        </p:nvSpPr>
        <p:spPr>
          <a:xfrm rot="-5400000">
            <a:off x="8067082" y="4828923"/>
            <a:ext cx="104427" cy="122293"/>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3" name="Shape 43"/>
          <p:cNvSpPr/>
          <p:nvPr/>
        </p:nvSpPr>
        <p:spPr>
          <a:xfrm>
            <a:off x="7931150"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4" name="Shape 44"/>
          <p:cNvSpPr/>
          <p:nvPr/>
        </p:nvSpPr>
        <p:spPr>
          <a:xfrm>
            <a:off x="8329611"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5" name="Shape 45"/>
          <p:cNvSpPr txBox="1"/>
          <p:nvPr/>
        </p:nvSpPr>
        <p:spPr>
          <a:xfrm>
            <a:off x="0" y="0"/>
            <a:ext cx="1371599" cy="1070399"/>
          </a:xfrm>
          <a:prstGeom prst="rect">
            <a:avLst/>
          </a:prstGeom>
          <a:solidFill>
            <a:schemeClr val="accent2"/>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46" name="Shape 46"/>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47" name="Shape 47"/>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228600" marR="0" indent="-88900" algn="l" rtl="0">
              <a:spcBef>
                <a:spcPts val="440"/>
              </a:spcBef>
              <a:spcAft>
                <a:spcPts val="0"/>
              </a:spcAft>
              <a:buClr>
                <a:schemeClr val="accent2"/>
              </a:buClr>
              <a:buFont typeface="Helvetica Neue"/>
              <a:buChar char="•"/>
              <a:defRPr/>
            </a:lvl1pPr>
            <a:lvl2pPr marL="511175" marR="0" indent="-168275" algn="l" rtl="0">
              <a:spcBef>
                <a:spcPts val="360"/>
              </a:spcBef>
              <a:spcAft>
                <a:spcPts val="0"/>
              </a:spcAft>
              <a:buClr>
                <a:schemeClr val="accent2"/>
              </a:buClr>
              <a:buFont typeface="Helvetica Neue"/>
              <a:buChar char="–"/>
              <a:defRPr/>
            </a:lvl2pPr>
            <a:lvl3pPr marL="741362" marR="0" indent="-119062" algn="l" rtl="0">
              <a:spcBef>
                <a:spcPts val="360"/>
              </a:spcBef>
              <a:spcAft>
                <a:spcPts val="0"/>
              </a:spcAft>
              <a:buClr>
                <a:schemeClr val="accent2"/>
              </a:buClr>
              <a:buFont typeface="Helvetica Neue"/>
              <a:buChar char="•"/>
              <a:defRPr/>
            </a:lvl3pPr>
            <a:lvl4pPr marL="1031875" marR="0" indent="-180975" algn="l" rtl="0">
              <a:spcBef>
                <a:spcPts val="360"/>
              </a:spcBef>
              <a:spcAft>
                <a:spcPts val="0"/>
              </a:spcAft>
              <a:buClr>
                <a:schemeClr val="accent2"/>
              </a:buClr>
              <a:buFont typeface="Helvetica Neue"/>
              <a:buChar char="–"/>
              <a:defRPr/>
            </a:lvl4pPr>
            <a:lvl5pPr marL="1314450" marR="0" indent="-171450" algn="l" rtl="0">
              <a:spcBef>
                <a:spcPts val="360"/>
              </a:spcBef>
              <a:spcAft>
                <a:spcPts val="0"/>
              </a:spcAft>
              <a:buClr>
                <a:schemeClr val="accent2"/>
              </a:buClr>
              <a:buFont typeface="Helvetica Neue"/>
              <a:buChar char="»"/>
              <a:defRPr/>
            </a:lvl5pPr>
            <a:lvl6pPr marL="2514600" marR="0" indent="-101600" algn="l" rtl="0">
              <a:spcBef>
                <a:spcPts val="400"/>
              </a:spcBef>
              <a:buClr>
                <a:schemeClr val="dk1"/>
              </a:buClr>
              <a:buFont typeface="Helvetica Neue"/>
              <a:buChar char="•"/>
              <a:defRPr/>
            </a:lvl6pPr>
            <a:lvl7pPr marL="2971800" marR="0" indent="-101600" algn="l" rtl="0">
              <a:spcBef>
                <a:spcPts val="400"/>
              </a:spcBef>
              <a:buClr>
                <a:schemeClr val="dk1"/>
              </a:buClr>
              <a:buFont typeface="Helvetica Neue"/>
              <a:buChar char="•"/>
              <a:defRPr/>
            </a:lvl7pPr>
            <a:lvl8pPr marL="3429000" marR="0" indent="-101600" algn="l" rtl="0">
              <a:spcBef>
                <a:spcPts val="400"/>
              </a:spcBef>
              <a:buClr>
                <a:schemeClr val="dk1"/>
              </a:buClr>
              <a:buFont typeface="Helvetica Neue"/>
              <a:buChar char="•"/>
              <a:defRPr/>
            </a:lvl8pPr>
            <a:lvl9pPr marL="3886200" marR="0" indent="-101600" algn="l" rtl="0">
              <a:spcBef>
                <a:spcPts val="400"/>
              </a:spcBef>
              <a:buClr>
                <a:schemeClr val="dk1"/>
              </a:buClr>
              <a:buFont typeface="Helvetica Neue"/>
              <a:buChar char="•"/>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51" name="Shape 51"/>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228600" marR="0" indent="-88900" algn="l" rtl="0">
              <a:spcBef>
                <a:spcPts val="440"/>
              </a:spcBef>
              <a:spcAft>
                <a:spcPts val="0"/>
              </a:spcAft>
              <a:buClr>
                <a:schemeClr val="accent2"/>
              </a:buClr>
              <a:buFont typeface="Helvetica Neue"/>
              <a:buChar char="•"/>
              <a:defRPr/>
            </a:lvl1pPr>
            <a:lvl2pPr marL="511175" marR="0" indent="-168275" algn="l" rtl="0">
              <a:spcBef>
                <a:spcPts val="360"/>
              </a:spcBef>
              <a:spcAft>
                <a:spcPts val="0"/>
              </a:spcAft>
              <a:buClr>
                <a:schemeClr val="accent2"/>
              </a:buClr>
              <a:buFont typeface="Helvetica Neue"/>
              <a:buChar char="–"/>
              <a:defRPr/>
            </a:lvl2pPr>
            <a:lvl3pPr marL="741362" marR="0" indent="-119062" algn="l" rtl="0">
              <a:spcBef>
                <a:spcPts val="360"/>
              </a:spcBef>
              <a:spcAft>
                <a:spcPts val="0"/>
              </a:spcAft>
              <a:buClr>
                <a:schemeClr val="accent2"/>
              </a:buClr>
              <a:buFont typeface="Helvetica Neue"/>
              <a:buChar char="•"/>
              <a:defRPr/>
            </a:lvl3pPr>
            <a:lvl4pPr marL="1031875" marR="0" indent="-180975" algn="l" rtl="0">
              <a:spcBef>
                <a:spcPts val="360"/>
              </a:spcBef>
              <a:spcAft>
                <a:spcPts val="0"/>
              </a:spcAft>
              <a:buClr>
                <a:schemeClr val="accent2"/>
              </a:buClr>
              <a:buFont typeface="Helvetica Neue"/>
              <a:buChar char="–"/>
              <a:defRPr/>
            </a:lvl4pPr>
            <a:lvl5pPr marL="1314450" marR="0" indent="-171450" algn="l" rtl="0">
              <a:spcBef>
                <a:spcPts val="360"/>
              </a:spcBef>
              <a:spcAft>
                <a:spcPts val="0"/>
              </a:spcAft>
              <a:buClr>
                <a:schemeClr val="accent2"/>
              </a:buClr>
              <a:buFont typeface="Helvetica Neue"/>
              <a:buChar char="»"/>
              <a:defRPr/>
            </a:lvl5pPr>
            <a:lvl6pPr marL="2514600" marR="0" indent="-101600" algn="l" rtl="0">
              <a:spcBef>
                <a:spcPts val="400"/>
              </a:spcBef>
              <a:buClr>
                <a:schemeClr val="dk1"/>
              </a:buClr>
              <a:buFont typeface="Helvetica Neue"/>
              <a:buChar char="•"/>
              <a:defRPr/>
            </a:lvl6pPr>
            <a:lvl7pPr marL="2971800" marR="0" indent="-101600" algn="l" rtl="0">
              <a:spcBef>
                <a:spcPts val="400"/>
              </a:spcBef>
              <a:buClr>
                <a:schemeClr val="dk1"/>
              </a:buClr>
              <a:buFont typeface="Helvetica Neue"/>
              <a:buChar char="•"/>
              <a:defRPr/>
            </a:lvl7pPr>
            <a:lvl8pPr marL="3429000" marR="0" indent="-101600" algn="l" rtl="0">
              <a:spcBef>
                <a:spcPts val="400"/>
              </a:spcBef>
              <a:buClr>
                <a:schemeClr val="dk1"/>
              </a:buClr>
              <a:buFont typeface="Helvetica Neue"/>
              <a:buChar char="•"/>
              <a:defRPr/>
            </a:lvl8pPr>
            <a:lvl9pPr marL="3886200" marR="0" indent="-101600" algn="l" rtl="0">
              <a:spcBef>
                <a:spcPts val="400"/>
              </a:spcBef>
              <a:buClr>
                <a:schemeClr val="dk1"/>
              </a:buClr>
              <a:buFont typeface="Helvetica Neue"/>
              <a:buChar char="•"/>
              <a:defRPr/>
            </a:lvl9pPr>
          </a:lstStyle>
          <a:p>
            <a:endParaRPr/>
          </a:p>
        </p:txBody>
      </p:sp>
      <p:sp>
        <p:nvSpPr>
          <p:cNvPr id="52" name="Shape 52"/>
          <p:cNvSpPr txBox="1"/>
          <p:nvPr/>
        </p:nvSpPr>
        <p:spPr>
          <a:xfrm>
            <a:off x="250825" y="0"/>
            <a:ext cx="746099" cy="810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53" name="Shape 53"/>
          <p:cNvSpPr txBox="1"/>
          <p:nvPr/>
        </p:nvSpPr>
        <p:spPr>
          <a:xfrm>
            <a:off x="250825" y="456009"/>
            <a:ext cx="746099" cy="273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1"/>
              </a:buClr>
              <a:buSzPct val="25000"/>
              <a:buFont typeface="Helvetica Neue"/>
              <a:buNone/>
            </a:pPr>
            <a:r>
              <a:rPr lang="en" sz="2700" b="0" i="0" u="none" strike="noStrike" cap="none" baseline="0">
                <a:solidFill>
                  <a:schemeClr val="lt1"/>
                </a:solidFill>
                <a:latin typeface="Helvetica Neue"/>
                <a:ea typeface="Helvetica Neue"/>
                <a:cs typeface="Helvetica Neue"/>
                <a:sym typeface="Helvetica Neue"/>
              </a:rPr>
              <a:t>*</a:t>
            </a:r>
          </a:p>
        </p:txBody>
      </p:sp>
      <p:sp>
        <p:nvSpPr>
          <p:cNvPr id="54" name="Shape 54"/>
          <p:cNvSpPr txBox="1"/>
          <p:nvPr/>
        </p:nvSpPr>
        <p:spPr>
          <a:xfrm>
            <a:off x="0" y="4893468"/>
            <a:ext cx="9144000" cy="249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55" name="Shape 55"/>
          <p:cNvSpPr txBox="1"/>
          <p:nvPr/>
        </p:nvSpPr>
        <p:spPr>
          <a:xfrm>
            <a:off x="1196975" y="4951808"/>
            <a:ext cx="2555999" cy="138300"/>
          </a:xfrm>
          <a:prstGeom prst="rect">
            <a:avLst/>
          </a:prstGeom>
          <a:noFill/>
          <a:ln>
            <a:noFill/>
          </a:ln>
        </p:spPr>
        <p:txBody>
          <a:bodyPr lIns="0" tIns="0" rIns="0" bIns="0" anchor="t" anchorCtr="0">
            <a:spAutoFit/>
          </a:bodyPr>
          <a:lstStyle/>
          <a:p>
            <a:pPr marL="0" marR="0" lvl="0" indent="0" algn="l" rtl="0">
              <a:lnSpc>
                <a:spcPct val="100000"/>
              </a:lnSpc>
              <a:spcBef>
                <a:spcPts val="0"/>
              </a:spcBef>
              <a:spcAft>
                <a:spcPts val="0"/>
              </a:spcAft>
              <a:buClr>
                <a:schemeClr val="lt1"/>
              </a:buClr>
              <a:buSzPct val="25000"/>
              <a:buFont typeface="Helvetica Neue"/>
              <a:buNone/>
            </a:pPr>
            <a:r>
              <a:rPr lang="en" sz="1200" b="0" i="0" u="none" strike="noStrike" cap="none" baseline="0">
                <a:solidFill>
                  <a:schemeClr val="lt1"/>
                </a:solidFill>
                <a:latin typeface="Helvetica Neue"/>
                <a:ea typeface="Helvetica Neue"/>
                <a:cs typeface="Helvetica Neue"/>
                <a:sym typeface="Helvetica Neue"/>
              </a:rPr>
              <a:t>Presentation to </a:t>
            </a:r>
            <a:r>
              <a:rPr lang="en" sz="1200" b="1" i="0" u="none" strike="noStrike" cap="none" baseline="0">
                <a:solidFill>
                  <a:schemeClr val="lt1"/>
                </a:solidFill>
                <a:latin typeface="Helvetica Neue"/>
                <a:ea typeface="Helvetica Neue"/>
                <a:cs typeface="Helvetica Neue"/>
                <a:sym typeface="Helvetica Neue"/>
              </a:rPr>
              <a:t>Joe Smith</a:t>
            </a:r>
          </a:p>
        </p:txBody>
      </p:sp>
      <p:sp>
        <p:nvSpPr>
          <p:cNvPr id="56" name="Shape 56"/>
          <p:cNvSpPr/>
          <p:nvPr/>
        </p:nvSpPr>
        <p:spPr>
          <a:xfrm>
            <a:off x="7969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57" name="Shape 57"/>
          <p:cNvSpPr/>
          <p:nvPr/>
        </p:nvSpPr>
        <p:spPr>
          <a:xfrm>
            <a:off x="8350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58" name="Shape 58"/>
          <p:cNvSpPr/>
          <p:nvPr/>
        </p:nvSpPr>
        <p:spPr>
          <a:xfrm rot="5400000">
            <a:off x="8468829" y="4829535"/>
            <a:ext cx="104427" cy="125137"/>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59" name="Shape 59"/>
          <p:cNvSpPr/>
          <p:nvPr/>
        </p:nvSpPr>
        <p:spPr>
          <a:xfrm rot="-5400000">
            <a:off x="8067082" y="4828923"/>
            <a:ext cx="104427" cy="122293"/>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60" name="Shape 60"/>
          <p:cNvSpPr/>
          <p:nvPr/>
        </p:nvSpPr>
        <p:spPr>
          <a:xfrm>
            <a:off x="7931150"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61" name="Shape 61"/>
          <p:cNvSpPr/>
          <p:nvPr/>
        </p:nvSpPr>
        <p:spPr>
          <a:xfrm>
            <a:off x="8329611"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13"/>
        <p:cNvGrpSpPr/>
        <p:nvPr/>
      </p:nvGrpSpPr>
      <p:grpSpPr>
        <a:xfrm>
          <a:off x="0" y="0"/>
          <a:ext cx="0" cy="0"/>
          <a:chOff x="0" y="0"/>
          <a:chExt cx="0" cy="0"/>
        </a:xfrm>
      </p:grpSpPr>
      <p:sp>
        <p:nvSpPr>
          <p:cNvPr id="114" name="Shape 114"/>
          <p:cNvSpPr txBox="1"/>
          <p:nvPr/>
        </p:nvSpPr>
        <p:spPr>
          <a:xfrm>
            <a:off x="250825" y="0"/>
            <a:ext cx="746099" cy="810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15" name="Shape 115"/>
          <p:cNvSpPr txBox="1"/>
          <p:nvPr/>
        </p:nvSpPr>
        <p:spPr>
          <a:xfrm>
            <a:off x="250825" y="456009"/>
            <a:ext cx="746099" cy="273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1"/>
              </a:buClr>
              <a:buSzPct val="25000"/>
              <a:buFont typeface="Helvetica Neue"/>
              <a:buNone/>
            </a:pPr>
            <a:r>
              <a:rPr lang="en" sz="2700" b="0" i="0" u="none" strike="noStrike" cap="none" baseline="0">
                <a:solidFill>
                  <a:schemeClr val="lt1"/>
                </a:solidFill>
                <a:latin typeface="Helvetica Neue"/>
                <a:ea typeface="Helvetica Neue"/>
                <a:cs typeface="Helvetica Neue"/>
                <a:sym typeface="Helvetica Neue"/>
              </a:rPr>
              <a:t>*</a:t>
            </a:r>
          </a:p>
        </p:txBody>
      </p:sp>
      <p:sp>
        <p:nvSpPr>
          <p:cNvPr id="116" name="Shape 116"/>
          <p:cNvSpPr txBox="1"/>
          <p:nvPr/>
        </p:nvSpPr>
        <p:spPr>
          <a:xfrm>
            <a:off x="0" y="4893468"/>
            <a:ext cx="9144000" cy="2499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17" name="Shape 117"/>
          <p:cNvSpPr txBox="1"/>
          <p:nvPr/>
        </p:nvSpPr>
        <p:spPr>
          <a:xfrm>
            <a:off x="1196975" y="4951808"/>
            <a:ext cx="2555999" cy="138300"/>
          </a:xfrm>
          <a:prstGeom prst="rect">
            <a:avLst/>
          </a:prstGeom>
          <a:noFill/>
          <a:ln>
            <a:noFill/>
          </a:ln>
        </p:spPr>
        <p:txBody>
          <a:bodyPr lIns="0" tIns="0" rIns="0" bIns="0" anchor="t" anchorCtr="0">
            <a:spAutoFit/>
          </a:bodyPr>
          <a:lstStyle/>
          <a:p>
            <a:pPr marL="0" marR="0" lvl="0" indent="0" algn="l" rtl="0">
              <a:lnSpc>
                <a:spcPct val="100000"/>
              </a:lnSpc>
              <a:spcBef>
                <a:spcPts val="0"/>
              </a:spcBef>
              <a:spcAft>
                <a:spcPts val="0"/>
              </a:spcAft>
              <a:buClr>
                <a:schemeClr val="lt1"/>
              </a:buClr>
              <a:buSzPct val="25000"/>
              <a:buFont typeface="Helvetica Neue"/>
              <a:buNone/>
            </a:pPr>
            <a:r>
              <a:rPr lang="en" sz="1200" b="0" i="0" u="none" strike="noStrike" cap="none" baseline="0">
                <a:solidFill>
                  <a:schemeClr val="lt1"/>
                </a:solidFill>
                <a:latin typeface="Helvetica Neue"/>
                <a:ea typeface="Helvetica Neue"/>
                <a:cs typeface="Helvetica Neue"/>
                <a:sym typeface="Helvetica Neue"/>
              </a:rPr>
              <a:t>Presentation to </a:t>
            </a:r>
            <a:r>
              <a:rPr lang="en" sz="1200" b="1" i="0" u="none" strike="noStrike" cap="none" baseline="0">
                <a:solidFill>
                  <a:schemeClr val="lt1"/>
                </a:solidFill>
                <a:latin typeface="Helvetica Neue"/>
                <a:ea typeface="Helvetica Neue"/>
                <a:cs typeface="Helvetica Neue"/>
                <a:sym typeface="Helvetica Neue"/>
              </a:rPr>
              <a:t>Joe Smith</a:t>
            </a:r>
          </a:p>
        </p:txBody>
      </p:sp>
      <p:sp>
        <p:nvSpPr>
          <p:cNvPr id="118" name="Shape 118"/>
          <p:cNvSpPr/>
          <p:nvPr/>
        </p:nvSpPr>
        <p:spPr>
          <a:xfrm>
            <a:off x="7969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19" name="Shape 119"/>
          <p:cNvSpPr/>
          <p:nvPr/>
        </p:nvSpPr>
        <p:spPr>
          <a:xfrm>
            <a:off x="8350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0" name="Shape 120"/>
          <p:cNvSpPr/>
          <p:nvPr/>
        </p:nvSpPr>
        <p:spPr>
          <a:xfrm rot="5400000">
            <a:off x="8468829" y="4829535"/>
            <a:ext cx="104427" cy="125137"/>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1" name="Shape 121"/>
          <p:cNvSpPr/>
          <p:nvPr/>
        </p:nvSpPr>
        <p:spPr>
          <a:xfrm rot="-5400000">
            <a:off x="8067082" y="4828923"/>
            <a:ext cx="104427" cy="122293"/>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2" name="Shape 122"/>
          <p:cNvSpPr/>
          <p:nvPr/>
        </p:nvSpPr>
        <p:spPr>
          <a:xfrm>
            <a:off x="7931150"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3" name="Shape 123"/>
          <p:cNvSpPr/>
          <p:nvPr/>
        </p:nvSpPr>
        <p:spPr>
          <a:xfrm>
            <a:off x="8329611"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4" name="Shape 124"/>
          <p:cNvSpPr txBox="1"/>
          <p:nvPr/>
        </p:nvSpPr>
        <p:spPr>
          <a:xfrm>
            <a:off x="247650" y="0"/>
            <a:ext cx="1219199" cy="2317200"/>
          </a:xfrm>
          <a:prstGeom prst="rect">
            <a:avLst/>
          </a:prstGeom>
          <a:solidFill>
            <a:schemeClr val="accen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25" name="Shape 125"/>
          <p:cNvSpPr txBox="1"/>
          <p:nvPr/>
        </p:nvSpPr>
        <p:spPr>
          <a:xfrm>
            <a:off x="247650" y="1960958"/>
            <a:ext cx="1219199" cy="273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1"/>
              </a:buClr>
              <a:buSzPct val="25000"/>
              <a:buFont typeface="Helvetica Neue"/>
              <a:buNone/>
            </a:pPr>
            <a:r>
              <a:rPr lang="en" sz="2700" b="0" i="0" u="none" strike="noStrike" cap="none" baseline="0">
                <a:solidFill>
                  <a:schemeClr val="lt1"/>
                </a:solidFill>
                <a:latin typeface="Helvetica Neue"/>
                <a:ea typeface="Helvetica Neue"/>
                <a:cs typeface="Helvetica Neue"/>
                <a:sym typeface="Helvetica Neue"/>
              </a:rPr>
              <a:t>*</a:t>
            </a:r>
          </a:p>
        </p:txBody>
      </p:sp>
      <p:sp>
        <p:nvSpPr>
          <p:cNvPr id="126" name="Shape 126"/>
          <p:cNvSpPr txBox="1">
            <a:spLocks noGrp="1"/>
          </p:cNvSpPr>
          <p:nvPr>
            <p:ph type="title"/>
          </p:nvPr>
        </p:nvSpPr>
        <p:spPr>
          <a:xfrm>
            <a:off x="1214437" y="0"/>
            <a:ext cx="7428000" cy="729900"/>
          </a:xfrm>
          <a:prstGeom prst="rect">
            <a:avLst/>
          </a:prstGeom>
          <a:noFill/>
          <a:ln>
            <a:noFill/>
          </a:ln>
        </p:spPr>
        <p:txBody>
          <a:bodyPr lIns="91425" tIns="91425" rIns="91425" bIns="91425" anchor="b" anchorCtr="0"/>
          <a:lstStyle>
            <a:lvl1pPr marL="0" marR="0" indent="0" algn="l" rtl="0">
              <a:lnSpc>
                <a:spcPct val="90000"/>
              </a:lnSpc>
              <a:spcBef>
                <a:spcPts val="0"/>
              </a:spcBef>
              <a:spcAft>
                <a:spcPts val="0"/>
              </a:spcAft>
              <a:defRPr/>
            </a:lvl1pPr>
            <a:lvl2pPr marL="0" marR="0" indent="0" algn="l" rtl="0">
              <a:lnSpc>
                <a:spcPct val="90000"/>
              </a:lnSpc>
              <a:spcBef>
                <a:spcPts val="0"/>
              </a:spcBef>
              <a:spcAft>
                <a:spcPts val="0"/>
              </a:spcAft>
              <a:defRPr/>
            </a:lvl2pPr>
            <a:lvl3pPr marL="0" marR="0" indent="0" algn="l" rtl="0">
              <a:lnSpc>
                <a:spcPct val="90000"/>
              </a:lnSpc>
              <a:spcBef>
                <a:spcPts val="0"/>
              </a:spcBef>
              <a:spcAft>
                <a:spcPts val="0"/>
              </a:spcAft>
              <a:defRPr/>
            </a:lvl3pPr>
            <a:lvl4pPr marL="0" marR="0" indent="0" algn="l" rtl="0">
              <a:lnSpc>
                <a:spcPct val="90000"/>
              </a:lnSpc>
              <a:spcBef>
                <a:spcPts val="0"/>
              </a:spcBef>
              <a:spcAft>
                <a:spcPts val="0"/>
              </a:spcAft>
              <a:defRPr/>
            </a:lvl4pPr>
            <a:lvl5pPr marL="0" marR="0" indent="0" algn="l" rtl="0">
              <a:lnSpc>
                <a:spcPct val="90000"/>
              </a:lnSpc>
              <a:spcBef>
                <a:spcPts val="0"/>
              </a:spcBef>
              <a:spcAft>
                <a:spcPts val="0"/>
              </a:spcAft>
              <a:defRPr/>
            </a:lvl5pPr>
            <a:lvl6pPr marL="457200" marR="0" indent="0" algn="l" rtl="0">
              <a:lnSpc>
                <a:spcPct val="90000"/>
              </a:lnSpc>
              <a:spcBef>
                <a:spcPts val="0"/>
              </a:spcBef>
              <a:spcAft>
                <a:spcPts val="0"/>
              </a:spcAft>
              <a:defRPr/>
            </a:lvl6pPr>
            <a:lvl7pPr marL="914400" marR="0" indent="0" algn="l" rtl="0">
              <a:lnSpc>
                <a:spcPct val="90000"/>
              </a:lnSpc>
              <a:spcBef>
                <a:spcPts val="0"/>
              </a:spcBef>
              <a:spcAft>
                <a:spcPts val="0"/>
              </a:spcAft>
              <a:defRPr/>
            </a:lvl7pPr>
            <a:lvl8pPr marL="1371600" marR="0" indent="0" algn="l" rtl="0">
              <a:lnSpc>
                <a:spcPct val="90000"/>
              </a:lnSpc>
              <a:spcBef>
                <a:spcPts val="0"/>
              </a:spcBef>
              <a:spcAft>
                <a:spcPts val="0"/>
              </a:spcAft>
              <a:defRPr/>
            </a:lvl8pPr>
            <a:lvl9pPr marL="1828800" marR="0" indent="0" algn="l" rtl="0">
              <a:lnSpc>
                <a:spcPct val="90000"/>
              </a:lnSpc>
              <a:spcBef>
                <a:spcPts val="0"/>
              </a:spcBef>
              <a:spcAft>
                <a:spcPts val="0"/>
              </a:spcAft>
              <a:defRPr/>
            </a:lvl9pPr>
          </a:lstStyle>
          <a:p>
            <a:endParaRPr/>
          </a:p>
        </p:txBody>
      </p:sp>
      <p:sp>
        <p:nvSpPr>
          <p:cNvPr id="127" name="Shape 127"/>
          <p:cNvSpPr txBox="1">
            <a:spLocks noGrp="1"/>
          </p:cNvSpPr>
          <p:nvPr>
            <p:ph type="body" idx="1"/>
          </p:nvPr>
        </p:nvSpPr>
        <p:spPr>
          <a:xfrm>
            <a:off x="1214437" y="1016793"/>
            <a:ext cx="7428000" cy="3519600"/>
          </a:xfrm>
          <a:prstGeom prst="rect">
            <a:avLst/>
          </a:prstGeom>
          <a:noFill/>
          <a:ln>
            <a:noFill/>
          </a:ln>
        </p:spPr>
        <p:txBody>
          <a:bodyPr lIns="91425" tIns="91425" rIns="91425" bIns="91425" anchor="t" anchorCtr="0"/>
          <a:lstStyle>
            <a:lvl1pPr marL="228600" marR="0" indent="-88900" algn="l" rtl="0">
              <a:spcBef>
                <a:spcPts val="440"/>
              </a:spcBef>
              <a:spcAft>
                <a:spcPts val="0"/>
              </a:spcAft>
              <a:buClr>
                <a:schemeClr val="accent2"/>
              </a:buClr>
              <a:buFont typeface="Helvetica Neue"/>
              <a:buChar char="•"/>
              <a:defRPr/>
            </a:lvl1pPr>
            <a:lvl2pPr marL="511175" marR="0" indent="-168275" algn="l" rtl="0">
              <a:spcBef>
                <a:spcPts val="360"/>
              </a:spcBef>
              <a:spcAft>
                <a:spcPts val="0"/>
              </a:spcAft>
              <a:buClr>
                <a:schemeClr val="accent2"/>
              </a:buClr>
              <a:buFont typeface="Helvetica Neue"/>
              <a:buChar char="–"/>
              <a:defRPr/>
            </a:lvl2pPr>
            <a:lvl3pPr marL="741362" marR="0" indent="-119062" algn="l" rtl="0">
              <a:spcBef>
                <a:spcPts val="360"/>
              </a:spcBef>
              <a:spcAft>
                <a:spcPts val="0"/>
              </a:spcAft>
              <a:buClr>
                <a:schemeClr val="accent2"/>
              </a:buClr>
              <a:buFont typeface="Helvetica Neue"/>
              <a:buChar char="•"/>
              <a:defRPr/>
            </a:lvl3pPr>
            <a:lvl4pPr marL="1031875" marR="0" indent="-180975" algn="l" rtl="0">
              <a:spcBef>
                <a:spcPts val="360"/>
              </a:spcBef>
              <a:spcAft>
                <a:spcPts val="0"/>
              </a:spcAft>
              <a:buClr>
                <a:schemeClr val="accent2"/>
              </a:buClr>
              <a:buFont typeface="Helvetica Neue"/>
              <a:buChar char="–"/>
              <a:defRPr/>
            </a:lvl4pPr>
            <a:lvl5pPr marL="1314450" marR="0" indent="-171450" algn="l" rtl="0">
              <a:spcBef>
                <a:spcPts val="360"/>
              </a:spcBef>
              <a:spcAft>
                <a:spcPts val="0"/>
              </a:spcAft>
              <a:buClr>
                <a:schemeClr val="accent2"/>
              </a:buClr>
              <a:buFont typeface="Helvetica Neue"/>
              <a:buChar char="»"/>
              <a:defRPr/>
            </a:lvl5pPr>
            <a:lvl6pPr marL="2514600" marR="0" indent="-101600" algn="l" rtl="0">
              <a:spcBef>
                <a:spcPts val="400"/>
              </a:spcBef>
              <a:buClr>
                <a:schemeClr val="dk1"/>
              </a:buClr>
              <a:buFont typeface="Helvetica Neue"/>
              <a:buChar char="•"/>
              <a:defRPr/>
            </a:lvl6pPr>
            <a:lvl7pPr marL="2971800" marR="0" indent="-101600" algn="l" rtl="0">
              <a:spcBef>
                <a:spcPts val="400"/>
              </a:spcBef>
              <a:buClr>
                <a:schemeClr val="dk1"/>
              </a:buClr>
              <a:buFont typeface="Helvetica Neue"/>
              <a:buChar char="•"/>
              <a:defRPr/>
            </a:lvl7pPr>
            <a:lvl8pPr marL="3429000" marR="0" indent="-101600" algn="l" rtl="0">
              <a:spcBef>
                <a:spcPts val="400"/>
              </a:spcBef>
              <a:buClr>
                <a:schemeClr val="dk1"/>
              </a:buClr>
              <a:buFont typeface="Helvetica Neue"/>
              <a:buChar char="•"/>
              <a:defRPr/>
            </a:lvl8pPr>
            <a:lvl9pPr marL="3886200" marR="0" indent="-101600" algn="l" rtl="0">
              <a:spcBef>
                <a:spcPts val="400"/>
              </a:spcBef>
              <a:buClr>
                <a:schemeClr val="dk1"/>
              </a:buClr>
              <a:buFont typeface="Helvetica Neue"/>
              <a:buChar char="•"/>
              <a:defRPr/>
            </a:lvl9pPr>
          </a:lstStyle>
          <a:p>
            <a:endParaRPr/>
          </a:p>
        </p:txBody>
      </p:sp>
    </p:spTree>
  </p:cSld>
  <p:clrMap bg1="lt1" tx1="dk1" bg2="dk2" tx2="lt2" accent1="accent1" accent2="accent2" accent3="accent3" accent4="accent4" accent5="accent5" accent6="accent6" hlink="hlink" folHlink="folHlink"/>
  <p:sldLayoutIdLst>
    <p:sldLayoutId id="2147483666" r:id="rId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4.jpeg"/><Relationship Id="rId4"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9.xml"/><Relationship Id="rId5" Type="http://schemas.openxmlformats.org/officeDocument/2006/relationships/image" Target="../media/image4.jpeg"/><Relationship Id="rId4"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jpeg"/><Relationship Id="rId5"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4.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6.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22.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jpeg"/><Relationship Id="rId5"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4.jpeg"/><Relationship Id="rId4"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jpeg"/><Relationship Id="rId5" Type="http://schemas.openxmlformats.org/officeDocument/2006/relationships/hyperlink" Target="http://www.google.com/url?sa=i&amp;rct=j&amp;q=&amp;esrc=s&amp;source=images&amp;cd=&amp;cad=rja&amp;uact=8&amp;docid=gR264Ov8Zym2KM&amp;tbnid=7Rk7A_uf7fDBdM:&amp;ved=0CAcQjRw&amp;url=http://menewswire.blogspot.com/2010/12/blog-post_429.html&amp;ei=xq0eVJnXMI7raJiHgPAC&amp;psig=AFQjCNEBEDWM67HxAUIPp7Bg_RpexPrR9A&amp;ust=1411381808253635"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2667000" y="-2000250"/>
            <a:ext cx="5955600" cy="6758773"/>
          </a:xfrm>
          <a:prstGeom prst="rect">
            <a:avLst/>
          </a:prstGeom>
          <a:noFill/>
          <a:ln>
            <a:noFill/>
          </a:ln>
        </p:spPr>
        <p:txBody>
          <a:bodyPr wrap="square" lIns="0" tIns="0" rIns="0" bIns="0" anchor="b" anchorCtr="0">
            <a:spAutoFit/>
          </a:bodyPr>
          <a:lstStyle/>
          <a:p>
            <a:pPr marL="0" marR="0" lvl="0" indent="0" algn="ctr" rtl="0">
              <a:lnSpc>
                <a:spcPct val="90000"/>
              </a:lnSpc>
              <a:spcBef>
                <a:spcPts val="0"/>
              </a:spcBef>
              <a:spcAft>
                <a:spcPts val="0"/>
              </a:spcAft>
              <a:buClr>
                <a:schemeClr val="lt2"/>
              </a:buClr>
              <a:buFont typeface="Helvetica Neue"/>
              <a:buNone/>
            </a:pPr>
            <a:endParaRPr sz="2400" b="1" dirty="0">
              <a:solidFill>
                <a:schemeClr val="lt2"/>
              </a:solidFill>
              <a:latin typeface="Helvetica Neue"/>
              <a:ea typeface="Helvetica Neue"/>
              <a:cs typeface="Helvetica Neue"/>
              <a:sym typeface="Helvetica Neue"/>
            </a:endParaRPr>
          </a:p>
          <a:p>
            <a:pPr marL="0" marR="0" lvl="0" indent="0" algn="ctr" rtl="0">
              <a:lnSpc>
                <a:spcPct val="90000"/>
              </a:lnSpc>
              <a:spcBef>
                <a:spcPts val="0"/>
              </a:spcBef>
              <a:spcAft>
                <a:spcPts val="0"/>
              </a:spcAft>
              <a:buClr>
                <a:schemeClr val="lt2"/>
              </a:buClr>
              <a:buFont typeface="Helvetica Neue"/>
              <a:buNone/>
            </a:pPr>
            <a:endParaRPr sz="2400" b="1" dirty="0">
              <a:solidFill>
                <a:schemeClr val="lt2"/>
              </a:solidFill>
              <a:latin typeface="Helvetica Neue"/>
              <a:ea typeface="Helvetica Neue"/>
              <a:cs typeface="Helvetica Neue"/>
              <a:sym typeface="Helvetica Neue"/>
            </a:endParaRPr>
          </a:p>
          <a:p>
            <a:pPr marL="0" marR="0" lvl="0" indent="0" algn="ctr" rtl="0">
              <a:lnSpc>
                <a:spcPct val="90000"/>
              </a:lnSpc>
              <a:spcBef>
                <a:spcPts val="0"/>
              </a:spcBef>
              <a:spcAft>
                <a:spcPts val="0"/>
              </a:spcAft>
              <a:buClr>
                <a:schemeClr val="lt2"/>
              </a:buClr>
              <a:buFont typeface="Helvetica Neue"/>
              <a:buNone/>
            </a:pPr>
            <a:endParaRPr sz="2400" b="1" dirty="0">
              <a:solidFill>
                <a:schemeClr val="lt2"/>
              </a:solidFill>
              <a:latin typeface="Helvetica Neue"/>
              <a:ea typeface="Helvetica Neue"/>
              <a:cs typeface="Helvetica Neue"/>
              <a:sym typeface="Helvetica Neue"/>
            </a:endParaRPr>
          </a:p>
          <a:p>
            <a:pPr marL="0" marR="0" lvl="0" indent="0" algn="ctr" rtl="0">
              <a:lnSpc>
                <a:spcPct val="90000"/>
              </a:lnSpc>
              <a:spcBef>
                <a:spcPts val="0"/>
              </a:spcBef>
              <a:spcAft>
                <a:spcPts val="0"/>
              </a:spcAft>
              <a:buClr>
                <a:schemeClr val="lt2"/>
              </a:buClr>
              <a:buFont typeface="Helvetica Neue"/>
              <a:buNone/>
            </a:pPr>
            <a:endParaRPr sz="2400" b="1" dirty="0">
              <a:solidFill>
                <a:schemeClr val="lt2"/>
              </a:solidFill>
              <a:latin typeface="Helvetica Neue"/>
              <a:ea typeface="Helvetica Neue"/>
              <a:cs typeface="Helvetica Neue"/>
              <a:sym typeface="Helvetica Neue"/>
            </a:endParaRPr>
          </a:p>
          <a:p>
            <a:pPr marL="0" marR="0" lvl="0" indent="0" algn="ctr" rtl="0">
              <a:lnSpc>
                <a:spcPct val="90000"/>
              </a:lnSpc>
              <a:spcBef>
                <a:spcPts val="0"/>
              </a:spcBef>
              <a:spcAft>
                <a:spcPts val="0"/>
              </a:spcAft>
              <a:buClr>
                <a:schemeClr val="lt2"/>
              </a:buClr>
              <a:buFont typeface="Helvetica Neue"/>
              <a:buNone/>
            </a:pPr>
            <a:endParaRPr sz="2400" b="1" dirty="0">
              <a:solidFill>
                <a:schemeClr val="lt2"/>
              </a:solidFill>
              <a:latin typeface="Helvetica Neue"/>
              <a:ea typeface="Helvetica Neue"/>
              <a:cs typeface="Helvetica Neue"/>
              <a:sym typeface="Helvetica Neue"/>
            </a:endParaRPr>
          </a:p>
          <a:p>
            <a:pPr marL="0" marR="0" lvl="0" indent="0" algn="ctr" rtl="0">
              <a:lnSpc>
                <a:spcPct val="90000"/>
              </a:lnSpc>
              <a:spcBef>
                <a:spcPts val="0"/>
              </a:spcBef>
              <a:spcAft>
                <a:spcPts val="0"/>
              </a:spcAft>
              <a:buClr>
                <a:schemeClr val="lt2"/>
              </a:buClr>
              <a:buFont typeface="Helvetica Neue"/>
              <a:buNone/>
            </a:pPr>
            <a:endParaRPr b="1" dirty="0">
              <a:solidFill>
                <a:schemeClr val="lt2"/>
              </a:solidFill>
              <a:latin typeface="Helvetica Neue"/>
              <a:ea typeface="Helvetica Neue"/>
              <a:cs typeface="Helvetica Neue"/>
              <a:sym typeface="Helvetica Neue"/>
            </a:endParaRPr>
          </a:p>
          <a:p>
            <a:pPr algn="ctr" rtl="1"/>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en-US" sz="1000" b="1" dirty="0" smtClean="0"/>
              <a:t/>
            </a:r>
            <a:br>
              <a:rPr lang="en-US" sz="1000" b="1" dirty="0" smtClean="0"/>
            </a:br>
            <a:r>
              <a:rPr lang="ar-SA" b="1" dirty="0" smtClean="0"/>
              <a:t>التكامل بين التعليم التطبيقي والتعليم النظري في تطوير وتدريس مقررات ريادية</a:t>
            </a:r>
            <a:r>
              <a:rPr lang="ar-SA" dirty="0" smtClean="0"/>
              <a:t>" </a:t>
            </a:r>
            <a:r>
              <a:rPr lang="en-US" dirty="0" smtClean="0"/>
              <a:t/>
            </a:r>
            <a:br>
              <a:rPr lang="en-US" dirty="0" smtClean="0"/>
            </a:br>
            <a:r>
              <a:rPr lang="ar-SA" dirty="0" smtClean="0"/>
              <a:t>تجربة التعاون المشترك بين مركز دعم وتطوير الاعمال</a:t>
            </a:r>
            <a:r>
              <a:rPr lang="en-US" dirty="0" smtClean="0"/>
              <a:t/>
            </a:r>
            <a:br>
              <a:rPr lang="en-US" dirty="0" smtClean="0"/>
            </a:br>
            <a:r>
              <a:rPr lang="en-US" dirty="0" smtClean="0"/>
              <a:t> </a:t>
            </a:r>
            <a:r>
              <a:rPr lang="ar-SA" dirty="0" smtClean="0"/>
              <a:t>وكلية الادارة والاعمال </a:t>
            </a:r>
            <a:r>
              <a:rPr lang="en-US" dirty="0" smtClean="0"/>
              <a:t/>
            </a:r>
            <a:br>
              <a:rPr lang="en-US" dirty="0" smtClean="0"/>
            </a:br>
            <a:r>
              <a:rPr lang="ar-SA" dirty="0" smtClean="0"/>
              <a:t>بجامعة الاميرة نورة بنت عبدالرحمن بالمملكة العربية السعودية</a:t>
            </a:r>
            <a:r>
              <a:rPr lang="en-US" dirty="0" smtClean="0"/>
              <a:t/>
            </a:r>
            <a:br>
              <a:rPr lang="en-US" dirty="0" smtClean="0"/>
            </a:br>
            <a:r>
              <a:rPr lang="en-US" dirty="0" smtClean="0"/>
              <a:t> </a:t>
            </a:r>
            <a:r>
              <a:rPr lang="en-US" sz="1000" dirty="0" smtClean="0"/>
              <a:t/>
            </a:r>
            <a:br>
              <a:rPr lang="en-US" sz="1000" dirty="0" smtClean="0"/>
            </a:br>
            <a:r>
              <a:rPr lang="ar-SA" sz="1000" dirty="0" smtClean="0"/>
              <a:t>ورقة عمل مخصصة للمشاركة بالندوة الوطنية</a:t>
            </a:r>
            <a:r>
              <a:rPr lang="ar-SA" sz="1000" b="1" dirty="0" smtClean="0"/>
              <a:t> </a:t>
            </a:r>
            <a:r>
              <a:rPr lang="en-US" sz="1000" dirty="0" smtClean="0"/>
              <a:t/>
            </a:r>
            <a:br>
              <a:rPr lang="en-US" sz="1000" dirty="0" smtClean="0"/>
            </a:br>
            <a:r>
              <a:rPr lang="en-US" sz="1000" b="1" dirty="0" smtClean="0"/>
              <a:t>(</a:t>
            </a:r>
            <a:r>
              <a:rPr lang="ar-SA" sz="1000" b="1" dirty="0" smtClean="0"/>
              <a:t>التعليم لريادة الاعمال والابتكار</a:t>
            </a:r>
            <a:r>
              <a:rPr lang="en-US" sz="1000" b="1" dirty="0" smtClean="0"/>
              <a:t>  )</a:t>
            </a:r>
            <a:r>
              <a:rPr lang="en-US" sz="1000" dirty="0" smtClean="0"/>
              <a:t/>
            </a:r>
            <a:br>
              <a:rPr lang="en-US" sz="1000" dirty="0" smtClean="0"/>
            </a:br>
            <a:r>
              <a:rPr lang="ar-SA" sz="1000" b="1" dirty="0" smtClean="0"/>
              <a:t> </a:t>
            </a:r>
            <a:r>
              <a:rPr lang="en-US" sz="1000" dirty="0" smtClean="0"/>
              <a:t/>
            </a:r>
            <a:br>
              <a:rPr lang="en-US" sz="1000" dirty="0" smtClean="0"/>
            </a:br>
            <a:r>
              <a:rPr lang="ar-SA" sz="1000" dirty="0" smtClean="0"/>
              <a:t>22-24/سبتمبر/2014 م</a:t>
            </a:r>
            <a:r>
              <a:rPr lang="en-US" sz="1000" dirty="0" smtClean="0"/>
              <a:t/>
            </a:r>
            <a:br>
              <a:rPr lang="en-US" sz="1000" dirty="0" smtClean="0"/>
            </a:br>
            <a:r>
              <a:rPr lang="ar-SA" sz="1000" b="1" dirty="0" smtClean="0"/>
              <a:t>مسقط</a:t>
            </a:r>
            <a:r>
              <a:rPr lang="ar-OM" sz="1000" b="1" dirty="0" smtClean="0"/>
              <a:t> - </a:t>
            </a:r>
            <a:r>
              <a:rPr lang="ar-SA" sz="1000" b="1" dirty="0" smtClean="0"/>
              <a:t>سلطنة عمان</a:t>
            </a:r>
            <a:r>
              <a:rPr lang="en-US" sz="1000" dirty="0" smtClean="0"/>
              <a:t>  </a:t>
            </a:r>
            <a:br>
              <a:rPr lang="en-US" sz="1000" dirty="0" smtClean="0"/>
            </a:br>
            <a:r>
              <a:rPr lang="en-US" sz="1000" dirty="0" smtClean="0"/>
              <a:t> </a:t>
            </a:r>
            <a:br>
              <a:rPr lang="en-US" sz="1000" dirty="0" smtClean="0"/>
            </a:br>
            <a:r>
              <a:rPr lang="ar-SA" sz="1000" b="1" dirty="0" smtClean="0"/>
              <a:t>معد الورقة:</a:t>
            </a:r>
            <a:r>
              <a:rPr lang="en-US" sz="1000" dirty="0" smtClean="0"/>
              <a:t/>
            </a:r>
            <a:br>
              <a:rPr lang="en-US" sz="1000" dirty="0" smtClean="0"/>
            </a:br>
            <a:r>
              <a:rPr lang="en-US" sz="1000" dirty="0" smtClean="0"/>
              <a:t> </a:t>
            </a:r>
            <a:br>
              <a:rPr lang="en-US" sz="1000" dirty="0" smtClean="0"/>
            </a:br>
            <a:r>
              <a:rPr lang="ar-SA" sz="1000" b="1" dirty="0" smtClean="0"/>
              <a:t>نور بنت عبدالمحسن بن عبدالله العبدالكريم </a:t>
            </a:r>
            <a:r>
              <a:rPr lang="en-US" sz="1000" dirty="0" smtClean="0"/>
              <a:t/>
            </a:r>
            <a:br>
              <a:rPr lang="en-US" sz="1000" dirty="0" smtClean="0"/>
            </a:br>
            <a:r>
              <a:rPr lang="en-US" sz="1000" dirty="0" smtClean="0"/>
              <a:t> </a:t>
            </a:r>
            <a:br>
              <a:rPr lang="en-US" sz="1000" dirty="0" smtClean="0"/>
            </a:br>
            <a:r>
              <a:rPr lang="ar-SA" sz="1000" dirty="0" smtClean="0"/>
              <a:t>المشرف العام على مركز دعم وتطوير الاعمال بجامعة الاميرة نورة بنت عبدالرحمن </a:t>
            </a:r>
            <a:r>
              <a:rPr lang="en-US" sz="1000" dirty="0" smtClean="0"/>
              <a:t/>
            </a:r>
            <a:br>
              <a:rPr lang="en-US" sz="1000" dirty="0" smtClean="0"/>
            </a:br>
            <a:r>
              <a:rPr lang="ar-SA" sz="1000" dirty="0" smtClean="0"/>
              <a:t>محاضر غير متفرغ  بكلية الادارة والاعمال بجامعة الاميرة نورة بنت عبدالرحمن</a:t>
            </a:r>
            <a:r>
              <a:rPr lang="en-US" sz="1000" dirty="0" smtClean="0"/>
              <a:t>             </a:t>
            </a:r>
            <a:br>
              <a:rPr lang="en-US" sz="1000" dirty="0" smtClean="0"/>
            </a:br>
            <a:r>
              <a:rPr lang="ar-SA" sz="1000" dirty="0" smtClean="0"/>
              <a:t>خبير معتمد لدى  مكتب التربية العربي لدول الخليج </a:t>
            </a:r>
            <a:r>
              <a:rPr lang="en-US" sz="1000" dirty="0" smtClean="0"/>
              <a:t/>
            </a:r>
            <a:br>
              <a:rPr lang="en-US" sz="1000" dirty="0" smtClean="0"/>
            </a:br>
            <a:r>
              <a:rPr lang="en-US" dirty="0" smtClean="0"/>
              <a:t> </a:t>
            </a:r>
            <a:endParaRPr lang="en-US" dirty="0"/>
          </a:p>
        </p:txBody>
      </p:sp>
      <p:pic>
        <p:nvPicPr>
          <p:cNvPr id="134" name="Shape 134"/>
          <p:cNvPicPr preferRelativeResize="0"/>
          <p:nvPr/>
        </p:nvPicPr>
        <p:blipFill>
          <a:blip r:embed="rId3">
            <a:alphaModFix/>
          </a:blip>
          <a:stretch>
            <a:fillRect/>
          </a:stretch>
        </p:blipFill>
        <p:spPr>
          <a:xfrm>
            <a:off x="304800" y="1474087"/>
            <a:ext cx="2121874" cy="1526099"/>
          </a:xfrm>
          <a:prstGeom prst="rect">
            <a:avLst/>
          </a:prstGeom>
          <a:noFill/>
          <a:ln>
            <a:noFill/>
          </a:ln>
        </p:spPr>
      </p:pic>
      <p:pic>
        <p:nvPicPr>
          <p:cNvPr id="135" name="Shape 135"/>
          <p:cNvPicPr preferRelativeResize="0"/>
          <p:nvPr/>
        </p:nvPicPr>
        <p:blipFill>
          <a:blip r:embed="rId4">
            <a:alphaModFix/>
          </a:blip>
          <a:stretch>
            <a:fillRect/>
          </a:stretch>
        </p:blipFill>
        <p:spPr>
          <a:xfrm>
            <a:off x="0" y="102112"/>
            <a:ext cx="2730200" cy="1182543"/>
          </a:xfrm>
          <a:prstGeom prst="rect">
            <a:avLst/>
          </a:prstGeom>
          <a:noFill/>
          <a:ln>
            <a:noFill/>
          </a:ln>
        </p:spPr>
      </p:pic>
      <p:pic>
        <p:nvPicPr>
          <p:cNvPr id="136" name="Shape 136"/>
          <p:cNvPicPr preferRelativeResize="0"/>
          <p:nvPr/>
        </p:nvPicPr>
        <p:blipFill>
          <a:blip r:embed="rId5">
            <a:alphaModFix/>
          </a:blip>
          <a:stretch>
            <a:fillRect/>
          </a:stretch>
        </p:blipFill>
        <p:spPr>
          <a:xfrm>
            <a:off x="6636625" y="102125"/>
            <a:ext cx="2204024" cy="1374000"/>
          </a:xfrm>
          <a:prstGeom prst="rect">
            <a:avLst/>
          </a:prstGeom>
          <a:noFill/>
          <a:ln>
            <a:noFill/>
          </a:ln>
        </p:spPr>
      </p:pic>
      <p:pic>
        <p:nvPicPr>
          <p:cNvPr id="8" name="Picture 7" descr="https://encrypted-tbn3.gstatic.com/images?q=tbn:ANd9GcT4eILLzz-Zu3a8dK5_zCAVAgAfojIvfAWAxCFbFK5km0Cki_YT">
            <a:hlinkClick r:id="rId6"/>
          </p:cNvPr>
          <p:cNvPicPr/>
          <p:nvPr/>
        </p:nvPicPr>
        <p:blipFill>
          <a:blip r:embed="rId7"/>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1214425" y="397501"/>
            <a:ext cx="7264499" cy="332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en" sz="2400" b="1" dirty="0">
                <a:solidFill>
                  <a:srgbClr val="666666"/>
                </a:solidFill>
              </a:rPr>
              <a:t>لماذا مقرر حاضنات </a:t>
            </a:r>
            <a:r>
              <a:rPr lang="en" sz="2400" b="1" dirty="0" smtClean="0">
                <a:solidFill>
                  <a:srgbClr val="666666"/>
                </a:solidFill>
              </a:rPr>
              <a:t>الاعمال</a:t>
            </a:r>
            <a:r>
              <a:rPr lang="ar-OM" sz="2400" b="1" dirty="0" smtClean="0">
                <a:solidFill>
                  <a:srgbClr val="666666"/>
                </a:solidFill>
              </a:rPr>
              <a:t>؟</a:t>
            </a:r>
            <a:r>
              <a:rPr lang="en" sz="2400" b="1" dirty="0" smtClean="0">
                <a:solidFill>
                  <a:srgbClr val="666666"/>
                </a:solidFill>
              </a:rPr>
              <a:t> </a:t>
            </a:r>
            <a:endParaRPr lang="en" sz="2400" b="1" dirty="0">
              <a:solidFill>
                <a:srgbClr val="666666"/>
              </a:solidFill>
            </a:endParaRPr>
          </a:p>
        </p:txBody>
      </p:sp>
      <p:sp>
        <p:nvSpPr>
          <p:cNvPr id="225" name="Shape 225"/>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26" name="Shape 226"/>
          <p:cNvSpPr txBox="1"/>
          <p:nvPr/>
        </p:nvSpPr>
        <p:spPr>
          <a:xfrm>
            <a:off x="1214425" y="1636075"/>
            <a:ext cx="7580399" cy="2178000"/>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Helvetica Neue"/>
              <a:buNone/>
            </a:pPr>
            <a:r>
              <a:rPr lang="en" sz="1800" b="0" i="0" u="none" strike="noStrike" cap="none" baseline="0">
                <a:solidFill>
                  <a:schemeClr val="lt2"/>
                </a:solidFill>
                <a:latin typeface="Helvetica Neue"/>
                <a:ea typeface="Helvetica Neue"/>
                <a:cs typeface="Helvetica Neue"/>
                <a:sym typeface="Helvetica Neue"/>
              </a:rPr>
              <a:t>.</a:t>
            </a:r>
          </a:p>
        </p:txBody>
      </p:sp>
      <p:sp>
        <p:nvSpPr>
          <p:cNvPr id="227" name="Shape 227"/>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28" name="Shape 228"/>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29" name="Shape 229"/>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30" name="Shape 230"/>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sp>
        <p:nvSpPr>
          <p:cNvPr id="231" name="Shape 231"/>
          <p:cNvSpPr txBox="1">
            <a:spLocks noGrp="1"/>
          </p:cNvSpPr>
          <p:nvPr>
            <p:ph type="subTitle" idx="1"/>
          </p:nvPr>
        </p:nvSpPr>
        <p:spPr>
          <a:xfrm>
            <a:off x="2362200" y="926725"/>
            <a:ext cx="6096175" cy="3590727"/>
          </a:xfrm>
          <a:prstGeom prst="rect">
            <a:avLst/>
          </a:prstGeom>
          <a:noFill/>
          <a:ln>
            <a:noFill/>
          </a:ln>
        </p:spPr>
        <p:txBody>
          <a:bodyPr wrap="square" lIns="0" tIns="0" rIns="0" bIns="0" anchor="t" anchorCtr="0">
            <a:spAutoFit/>
          </a:bodyPr>
          <a:lstStyle/>
          <a:p>
            <a:pPr algn="r" rtl="1">
              <a:lnSpc>
                <a:spcPct val="150000"/>
              </a:lnSpc>
              <a:buFont typeface="Wingdings" pitchFamily="2" charset="2"/>
              <a:buChar char="ü"/>
            </a:pPr>
            <a:endParaRPr lang="en-US" sz="1800" dirty="0" smtClean="0">
              <a:solidFill>
                <a:schemeClr val="tx1">
                  <a:lumMod val="75000"/>
                  <a:lumOff val="25000"/>
                </a:schemeClr>
              </a:solidFill>
            </a:endParaRPr>
          </a:p>
          <a:p>
            <a:pPr lvl="0" algn="r" rtl="1">
              <a:lnSpc>
                <a:spcPct val="150000"/>
              </a:lnSpc>
              <a:buFont typeface="Wingdings" pitchFamily="2" charset="2"/>
              <a:buChar char="ü"/>
            </a:pPr>
            <a:r>
              <a:rPr lang="ar-SA" sz="1800" dirty="0" smtClean="0">
                <a:solidFill>
                  <a:schemeClr val="tx1">
                    <a:lumMod val="75000"/>
                    <a:lumOff val="25000"/>
                  </a:schemeClr>
                </a:solidFill>
              </a:rPr>
              <a:t>شح توفر الكوادر المؤهلة للعمل في قطاع  حاضنات الاعمال ،مراكز ريادة الاعمال ، منظمات دعم المشاريع الصغيرة والمتوسطة، ومجالات تسويق الابتكار في المملكة.</a:t>
            </a:r>
            <a:endParaRPr lang="en-US" sz="1800" dirty="0" smtClean="0">
              <a:solidFill>
                <a:schemeClr val="tx1">
                  <a:lumMod val="75000"/>
                  <a:lumOff val="25000"/>
                </a:schemeClr>
              </a:solidFill>
            </a:endParaRPr>
          </a:p>
          <a:p>
            <a:pPr lvl="0" algn="r" rtl="1">
              <a:lnSpc>
                <a:spcPct val="150000"/>
              </a:lnSpc>
              <a:buFont typeface="Wingdings" pitchFamily="2" charset="2"/>
              <a:buChar char="ü"/>
            </a:pPr>
            <a:r>
              <a:rPr lang="ar-SA" sz="1800" dirty="0" smtClean="0">
                <a:solidFill>
                  <a:schemeClr val="tx1">
                    <a:lumMod val="75000"/>
                    <a:lumOff val="25000"/>
                  </a:schemeClr>
                </a:solidFill>
              </a:rPr>
              <a:t>ضرورة توفر مقررات تعكس للطالبات الواقع التطبيقي للعديد من المفاهيم التي استعرضوها خلال دراستهن.</a:t>
            </a:r>
            <a:endParaRPr lang="en-US" sz="1800" dirty="0" smtClean="0">
              <a:solidFill>
                <a:schemeClr val="tx1">
                  <a:lumMod val="75000"/>
                  <a:lumOff val="25000"/>
                </a:schemeClr>
              </a:solidFill>
            </a:endParaRPr>
          </a:p>
          <a:p>
            <a:pPr lvl="0" algn="r" rtl="1">
              <a:lnSpc>
                <a:spcPct val="150000"/>
              </a:lnSpc>
              <a:buFont typeface="Wingdings" pitchFamily="2" charset="2"/>
              <a:buChar char="ü"/>
            </a:pPr>
            <a:r>
              <a:rPr lang="ar-SA" sz="1800" dirty="0" smtClean="0">
                <a:solidFill>
                  <a:schemeClr val="tx1">
                    <a:lumMod val="75000"/>
                    <a:lumOff val="25000"/>
                  </a:schemeClr>
                </a:solidFill>
              </a:rPr>
              <a:t>التماشي مع توجهات واستراتجيات الدولة نحو الاستثمار بالاقتصاد المعرفي باعداد العنصر البشري الملائم ونشر الوعي </a:t>
            </a:r>
            <a:r>
              <a:rPr lang="en-US" sz="1800" dirty="0" smtClean="0"/>
              <a:t> </a:t>
            </a:r>
            <a:r>
              <a:rPr lang="ar-OM" sz="1800" dirty="0" smtClean="0"/>
              <a:t>ب</a:t>
            </a:r>
            <a:r>
              <a:rPr lang="ar-SA" sz="1800" dirty="0" smtClean="0"/>
              <a:t>ذلك.</a:t>
            </a:r>
            <a:endParaRPr lang="en-US" sz="1800" dirty="0" smtClean="0"/>
          </a:p>
          <a:p>
            <a:pPr marL="0" marR="0" lvl="0" indent="0" algn="r" rtl="1">
              <a:spcBef>
                <a:spcPts val="440"/>
              </a:spcBef>
              <a:spcAft>
                <a:spcPts val="0"/>
              </a:spcAft>
              <a:buClr>
                <a:schemeClr val="accent2"/>
              </a:buClr>
              <a:buFont typeface="Helvetica Neue"/>
              <a:buNone/>
            </a:pPr>
            <a:endParaRPr dirty="0"/>
          </a:p>
        </p:txBody>
      </p:sp>
      <p:pic>
        <p:nvPicPr>
          <p:cNvPr id="10" name="Shape 134"/>
          <p:cNvPicPr preferRelativeResize="0"/>
          <p:nvPr/>
        </p:nvPicPr>
        <p:blipFill>
          <a:blip r:embed="rId3">
            <a:alphaModFix/>
          </a:blip>
          <a:stretch>
            <a:fillRect/>
          </a:stretch>
        </p:blipFill>
        <p:spPr>
          <a:xfrm>
            <a:off x="304800" y="133350"/>
            <a:ext cx="609600" cy="640463"/>
          </a:xfrm>
          <a:prstGeom prst="rect">
            <a:avLst/>
          </a:prstGeom>
          <a:noFill/>
          <a:ln>
            <a:noFill/>
          </a:ln>
        </p:spPr>
      </p:pic>
      <p:pic>
        <p:nvPicPr>
          <p:cNvPr id="11" name="Picture 10" descr="https://encrypted-tbn3.gstatic.com/images?q=tbn:ANd9GcT4eILLzz-Zu3a8dK5_zCAVAgAfojIvfAWAxCFbFK5km0Cki_YT">
            <a:hlinkClick r:id="rId4"/>
          </p:cNvPr>
          <p:cNvPicPr/>
          <p:nvPr/>
        </p:nvPicPr>
        <p:blipFill>
          <a:blip r:embed="rId5"/>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ctrTitle"/>
          </p:nvPr>
        </p:nvSpPr>
        <p:spPr>
          <a:xfrm>
            <a:off x="1798636" y="541583"/>
            <a:ext cx="6659699" cy="620399"/>
          </a:xfrm>
          <a:prstGeom prst="rect">
            <a:avLst/>
          </a:prstGeom>
          <a:noFill/>
          <a:ln>
            <a:noFill/>
          </a:ln>
        </p:spPr>
        <p:txBody>
          <a:bodyPr lIns="0" tIns="0" rIns="0" bIns="0" anchor="b" anchorCtr="0">
            <a:spAutoFit/>
          </a:bodyPr>
          <a:lstStyle/>
          <a:p>
            <a:pPr lvl="0" algn="r" rtl="0">
              <a:spcBef>
                <a:spcPts val="0"/>
              </a:spcBef>
              <a:buClr>
                <a:schemeClr val="lt2"/>
              </a:buClr>
              <a:buSzPct val="25000"/>
              <a:buFont typeface="Arial Black"/>
              <a:buNone/>
            </a:pPr>
            <a:r>
              <a:rPr lang="en" sz="2400" b="1" dirty="0">
                <a:solidFill>
                  <a:srgbClr val="FFFFFF"/>
                </a:solidFill>
              </a:rPr>
              <a:t>كيفية تطوير المقرر</a:t>
            </a:r>
          </a:p>
          <a:p>
            <a:pPr marL="0" marR="0" lvl="0" indent="0" algn="r" rtl="0">
              <a:lnSpc>
                <a:spcPct val="90000"/>
              </a:lnSpc>
              <a:spcBef>
                <a:spcPts val="0"/>
              </a:spcBef>
              <a:spcAft>
                <a:spcPts val="0"/>
              </a:spcAft>
              <a:buClr>
                <a:schemeClr val="lt1"/>
              </a:buClr>
              <a:buFont typeface="Helvetica Neue"/>
              <a:buNone/>
            </a:pPr>
            <a:endParaRPr sz="3200" b="1" dirty="0">
              <a:solidFill>
                <a:schemeClr val="lt1"/>
              </a:solidFill>
              <a:latin typeface="Helvetica Neue"/>
              <a:ea typeface="Helvetica Neue"/>
              <a:cs typeface="Helvetica Neue"/>
              <a:sym typeface="Helvetica Neue"/>
            </a:endParaRPr>
          </a:p>
        </p:txBody>
      </p:sp>
      <p:sp>
        <p:nvSpPr>
          <p:cNvPr id="237" name="Shape 237"/>
          <p:cNvSpPr txBox="1">
            <a:spLocks noGrp="1"/>
          </p:cNvSpPr>
          <p:nvPr>
            <p:ph type="subTitle" idx="1"/>
          </p:nvPr>
        </p:nvSpPr>
        <p:spPr>
          <a:xfrm>
            <a:off x="2743200" y="926725"/>
            <a:ext cx="5715199" cy="3580467"/>
          </a:xfrm>
          <a:prstGeom prst="rect">
            <a:avLst/>
          </a:prstGeom>
          <a:noFill/>
          <a:ln>
            <a:noFill/>
          </a:ln>
        </p:spPr>
        <p:txBody>
          <a:bodyPr wrap="square" lIns="0" tIns="0" rIns="0" bIns="0" anchor="t" anchorCtr="0">
            <a:spAutoFit/>
          </a:bodyPr>
          <a:lstStyle/>
          <a:p>
            <a:pPr marL="0" marR="0" lvl="0" indent="0" algn="l" rtl="1">
              <a:lnSpc>
                <a:spcPct val="100000"/>
              </a:lnSpc>
              <a:spcBef>
                <a:spcPts val="0"/>
              </a:spcBef>
              <a:spcAft>
                <a:spcPts val="0"/>
              </a:spcAft>
              <a:buClr>
                <a:schemeClr val="accent2"/>
              </a:buClr>
              <a:buFont typeface="Helvetica Neue"/>
              <a:buNone/>
            </a:pPr>
            <a:endParaRPr dirty="0">
              <a:solidFill>
                <a:schemeClr val="bg1"/>
              </a:solidFill>
            </a:endParaRPr>
          </a:p>
          <a:p>
            <a:pPr algn="r" rtl="1"/>
            <a:r>
              <a:rPr lang="ar-SA" b="1" dirty="0" smtClean="0">
                <a:solidFill>
                  <a:schemeClr val="bg1"/>
                </a:solidFill>
              </a:rPr>
              <a:t>طريقة تطوير المقرر الريادي (ادر 353  حاضنات الاعمال)</a:t>
            </a:r>
            <a:endParaRPr lang="en-US" dirty="0" smtClean="0">
              <a:solidFill>
                <a:schemeClr val="bg1"/>
              </a:solidFill>
            </a:endParaRPr>
          </a:p>
          <a:p>
            <a:pPr algn="r" rtl="1"/>
            <a:r>
              <a:rPr lang="ar-SA" dirty="0" smtClean="0">
                <a:solidFill>
                  <a:schemeClr val="bg1"/>
                </a:solidFill>
              </a:rPr>
              <a:t>تم الاجتماع مع فريق العمل من كل مركز دعم وتطوير الاعمال وكلية الادارة والاعمال ضمن مجال التعاون الخاص بـ ( الدراسات والبحوث المشتركة في مجالات الابتكار وريادة الاعمال) لوضع الاسس الرئيسة للمقرر حاضنات الاعمال والمشتملة على التالي:</a:t>
            </a:r>
            <a:endParaRPr lang="en-US" dirty="0" smtClean="0">
              <a:solidFill>
                <a:schemeClr val="bg1"/>
              </a:solidFill>
            </a:endParaRPr>
          </a:p>
          <a:p>
            <a:pPr lvl="0" algn="r" rtl="1"/>
            <a:r>
              <a:rPr lang="ar-SA" dirty="0" smtClean="0">
                <a:solidFill>
                  <a:schemeClr val="bg1"/>
                </a:solidFill>
              </a:rPr>
              <a:t>الاهداف </a:t>
            </a:r>
            <a:endParaRPr lang="en-US" dirty="0" smtClean="0">
              <a:solidFill>
                <a:schemeClr val="bg1"/>
              </a:solidFill>
            </a:endParaRPr>
          </a:p>
          <a:p>
            <a:pPr lvl="0" algn="r" rtl="1"/>
            <a:r>
              <a:rPr lang="ar-SA" dirty="0" smtClean="0">
                <a:solidFill>
                  <a:schemeClr val="bg1"/>
                </a:solidFill>
              </a:rPr>
              <a:t>المخرجات المتوقعة </a:t>
            </a:r>
            <a:endParaRPr lang="en-US" dirty="0" smtClean="0">
              <a:solidFill>
                <a:schemeClr val="bg1"/>
              </a:solidFill>
            </a:endParaRPr>
          </a:p>
          <a:p>
            <a:pPr lvl="0" algn="r" rtl="1"/>
            <a:r>
              <a:rPr lang="ar-SA" dirty="0" smtClean="0">
                <a:solidFill>
                  <a:schemeClr val="bg1"/>
                </a:solidFill>
              </a:rPr>
              <a:t>الربط مع الخطط الحالية </a:t>
            </a:r>
            <a:endParaRPr lang="en-US" dirty="0" smtClean="0">
              <a:solidFill>
                <a:schemeClr val="bg1"/>
              </a:solidFill>
            </a:endParaRPr>
          </a:p>
          <a:p>
            <a:pPr lvl="0" algn="r" rtl="1"/>
            <a:r>
              <a:rPr lang="ar-SA" dirty="0" smtClean="0">
                <a:solidFill>
                  <a:schemeClr val="bg1"/>
                </a:solidFill>
              </a:rPr>
              <a:t>المصادر المتوفرة</a:t>
            </a:r>
            <a:endParaRPr lang="en-US" dirty="0" smtClean="0">
              <a:solidFill>
                <a:schemeClr val="bg1"/>
              </a:solidFill>
            </a:endParaRPr>
          </a:p>
          <a:p>
            <a:pPr lvl="0" algn="r" rtl="1"/>
            <a:r>
              <a:rPr lang="ar-SA" dirty="0" smtClean="0">
                <a:solidFill>
                  <a:schemeClr val="bg1"/>
                </a:solidFill>
              </a:rPr>
              <a:t>الجانب التطبيقي </a:t>
            </a:r>
            <a:endParaRPr lang="en-US" dirty="0" smtClean="0">
              <a:solidFill>
                <a:schemeClr val="bg1"/>
              </a:solidFill>
            </a:endParaRPr>
          </a:p>
          <a:p>
            <a:pPr lvl="0" algn="r" rtl="1"/>
            <a:r>
              <a:rPr lang="ar-SA" dirty="0" smtClean="0">
                <a:solidFill>
                  <a:schemeClr val="bg1"/>
                </a:solidFill>
              </a:rPr>
              <a:t>المحتوى المعتمد </a:t>
            </a:r>
            <a:endParaRPr lang="en-US" dirty="0" smtClean="0">
              <a:solidFill>
                <a:schemeClr val="bg1"/>
              </a:solidFill>
            </a:endParaRPr>
          </a:p>
          <a:p>
            <a:pPr lvl="0" algn="r" rtl="1"/>
            <a:r>
              <a:rPr lang="ar-SA" dirty="0" smtClean="0">
                <a:solidFill>
                  <a:schemeClr val="bg1"/>
                </a:solidFill>
              </a:rPr>
              <a:t>عامل الابتكار والريادة بالمقرر  </a:t>
            </a:r>
            <a:endParaRPr lang="en-US" dirty="0" smtClean="0">
              <a:solidFill>
                <a:schemeClr val="bg1"/>
              </a:solidFill>
            </a:endParaRPr>
          </a:p>
          <a:p>
            <a:pPr lvl="0" algn="r" rtl="1"/>
            <a:r>
              <a:rPr lang="ar-SA" dirty="0" smtClean="0">
                <a:solidFill>
                  <a:schemeClr val="bg1"/>
                </a:solidFill>
              </a:rPr>
              <a:t>خطة المقرر </a:t>
            </a:r>
            <a:endParaRPr lang="en-US" dirty="0" smtClean="0">
              <a:solidFill>
                <a:schemeClr val="bg1"/>
              </a:solidFill>
            </a:endParaRPr>
          </a:p>
          <a:p>
            <a:pPr algn="r" rtl="1"/>
            <a:r>
              <a:rPr lang="ar-SA" dirty="0" smtClean="0">
                <a:solidFill>
                  <a:schemeClr val="bg1"/>
                </a:solidFill>
              </a:rPr>
              <a:t>وسائل </a:t>
            </a:r>
            <a:r>
              <a:rPr lang="ar-OM" dirty="0" smtClean="0">
                <a:solidFill>
                  <a:schemeClr val="bg1"/>
                </a:solidFill>
              </a:rPr>
              <a:t>وتقنيات </a:t>
            </a:r>
            <a:r>
              <a:rPr lang="ar-SA" dirty="0" smtClean="0">
                <a:solidFill>
                  <a:schemeClr val="bg1"/>
                </a:solidFill>
              </a:rPr>
              <a:t>التدريس الريادية</a:t>
            </a:r>
            <a:endParaRPr lang="en" dirty="0">
              <a:solidFill>
                <a:schemeClr val="bg1"/>
              </a:solidFill>
            </a:endParaRPr>
          </a:p>
        </p:txBody>
      </p:sp>
      <p:sp>
        <p:nvSpPr>
          <p:cNvPr id="238" name="Shape 238"/>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39" name="Shape 239"/>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40" name="Shape 240"/>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41" name="Shape 241"/>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8" name="Shape 134"/>
          <p:cNvPicPr preferRelativeResize="0"/>
          <p:nvPr/>
        </p:nvPicPr>
        <p:blipFill>
          <a:blip r:embed="rId3">
            <a:alphaModFix/>
          </a:blip>
          <a:stretch>
            <a:fillRect/>
          </a:stretch>
        </p:blipFill>
        <p:spPr>
          <a:xfrm>
            <a:off x="533400" y="1581150"/>
            <a:ext cx="609600" cy="640463"/>
          </a:xfrm>
          <a:prstGeom prst="rect">
            <a:avLst/>
          </a:prstGeom>
          <a:noFill/>
          <a:ln>
            <a:noFill/>
          </a:ln>
        </p:spPr>
      </p:pic>
      <p:pic>
        <p:nvPicPr>
          <p:cNvPr id="9" name="Picture 8" descr="https://encrypted-tbn3.gstatic.com/images?q=tbn:ANd9GcT4eILLzz-Zu3a8dK5_zCAVAgAfojIvfAWAxCFbFK5km0Cki_YT">
            <a:hlinkClick r:id="rId4"/>
          </p:cNvPr>
          <p:cNvPicPr/>
          <p:nvPr/>
        </p:nvPicPr>
        <p:blipFill>
          <a:blip r:embed="rId5"/>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title"/>
          </p:nvPr>
        </p:nvSpPr>
        <p:spPr>
          <a:xfrm>
            <a:off x="1214425" y="397501"/>
            <a:ext cx="7264499" cy="332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ar-OM" sz="2400" b="1" dirty="0" smtClean="0">
                <a:solidFill>
                  <a:srgbClr val="666666"/>
                </a:solidFill>
              </a:rPr>
              <a:t>منهجية</a:t>
            </a:r>
            <a:r>
              <a:rPr lang="en" sz="2400" b="1" dirty="0" smtClean="0">
                <a:solidFill>
                  <a:srgbClr val="666666"/>
                </a:solidFill>
              </a:rPr>
              <a:t> </a:t>
            </a:r>
            <a:r>
              <a:rPr lang="en" sz="2400" b="1" dirty="0">
                <a:solidFill>
                  <a:srgbClr val="666666"/>
                </a:solidFill>
              </a:rPr>
              <a:t>المقرر</a:t>
            </a:r>
          </a:p>
        </p:txBody>
      </p:sp>
      <p:sp>
        <p:nvSpPr>
          <p:cNvPr id="247" name="Shape 247"/>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48" name="Shape 248"/>
          <p:cNvSpPr txBox="1"/>
          <p:nvPr/>
        </p:nvSpPr>
        <p:spPr>
          <a:xfrm>
            <a:off x="2590800" y="1567361"/>
            <a:ext cx="6201299" cy="2991588"/>
          </a:xfrm>
          <a:prstGeom prst="rect">
            <a:avLst/>
          </a:prstGeom>
          <a:noFill/>
          <a:ln>
            <a:noFill/>
          </a:ln>
        </p:spPr>
        <p:txBody>
          <a:bodyPr wrap="square" lIns="0" tIns="0" rIns="0" bIns="0" anchor="b" anchorCtr="0">
            <a:spAutoFit/>
          </a:bodyPr>
          <a:lstStyle/>
          <a:p>
            <a:pPr marL="0" marR="0" lvl="0" indent="0" algn="r" rtl="0">
              <a:lnSpc>
                <a:spcPct val="90000"/>
              </a:lnSpc>
              <a:spcBef>
                <a:spcPts val="0"/>
              </a:spcBef>
              <a:spcAft>
                <a:spcPts val="0"/>
              </a:spcAft>
              <a:buClr>
                <a:schemeClr val="lt2"/>
              </a:buClr>
              <a:buSzPct val="25000"/>
              <a:buFont typeface="Helvetica Neue"/>
              <a:buNone/>
            </a:pPr>
            <a:r>
              <a:rPr lang="en" sz="1800" dirty="0">
                <a:solidFill>
                  <a:schemeClr val="lt2"/>
                </a:solidFill>
              </a:rPr>
              <a:t>توالت الاجتماعات الخاصة بفريق العمل للعمل على منهجية المقرر ، وبناءه ليغطي الاهداف والمخرجات المتوقعة ونظرا لمحدودية المصادر باللغة العربية ، عمل فريق العمل على ترجمة العديد من المصادر من اللغة الانجليزية للغة العربية والتي ساهمت   في تعزيز المراجع للطالبات</a:t>
            </a:r>
          </a:p>
          <a:p>
            <a:pPr marL="0" marR="0" lvl="0" indent="0" algn="r" rtl="0">
              <a:lnSpc>
                <a:spcPct val="90000"/>
              </a:lnSpc>
              <a:spcBef>
                <a:spcPts val="0"/>
              </a:spcBef>
              <a:spcAft>
                <a:spcPts val="0"/>
              </a:spcAft>
              <a:buClr>
                <a:schemeClr val="lt2"/>
              </a:buClr>
              <a:buSzPct val="25000"/>
              <a:buFont typeface="Helvetica Neue"/>
              <a:buNone/>
            </a:pPr>
            <a:r>
              <a:rPr lang="en" sz="1800" dirty="0">
                <a:solidFill>
                  <a:schemeClr val="lt2"/>
                </a:solidFill>
              </a:rPr>
              <a:t>تم تطوير محتوى المقرر بناءا على متطلبات </a:t>
            </a:r>
            <a:r>
              <a:rPr lang="en" sz="1800" b="1" dirty="0">
                <a:solidFill>
                  <a:schemeClr val="lt2"/>
                </a:solidFill>
              </a:rPr>
              <a:t>برامج ادارة حاضنات الاعمال المعتمدة من كل من البنك الدولي والجمعية الدولية لحاضنات الاعمال</a:t>
            </a:r>
            <a:r>
              <a:rPr lang="en" sz="1800" dirty="0">
                <a:solidFill>
                  <a:schemeClr val="lt2"/>
                </a:solidFill>
              </a:rPr>
              <a:t> لضمان دارية الطالبات بالاسس المعتمدة لاداراة الاعمال وافضل الاجراءات والمارسات المستحدثة حتى تاريخه</a:t>
            </a:r>
          </a:p>
          <a:p>
            <a:pPr marL="0" marR="0" lvl="0" indent="0" algn="r" rtl="0">
              <a:lnSpc>
                <a:spcPct val="90000"/>
              </a:lnSpc>
              <a:spcBef>
                <a:spcPts val="0"/>
              </a:spcBef>
              <a:spcAft>
                <a:spcPts val="0"/>
              </a:spcAft>
              <a:buClr>
                <a:schemeClr val="lt2"/>
              </a:buClr>
              <a:buSzPct val="25000"/>
              <a:buFont typeface="Helvetica Neue"/>
              <a:buNone/>
            </a:pPr>
            <a:r>
              <a:rPr lang="en" sz="1800" dirty="0">
                <a:solidFill>
                  <a:schemeClr val="lt2"/>
                </a:solidFill>
              </a:rPr>
              <a:t>اما في جانب “المشروع التطبيقي” ، فعمل فريق العمل على ترجمة الدليل الارشادي لتأسيس حاضنات الاعمال من اللغة الانجليزية للغة العربية ليكون مرجعا للطالبات في تطوير مشاريعهن</a:t>
            </a:r>
          </a:p>
          <a:p>
            <a:pPr marL="0" marR="0" lvl="0" indent="0" algn="r" rtl="0">
              <a:lnSpc>
                <a:spcPct val="90000"/>
              </a:lnSpc>
              <a:spcBef>
                <a:spcPts val="0"/>
              </a:spcBef>
              <a:spcAft>
                <a:spcPts val="0"/>
              </a:spcAft>
              <a:buClr>
                <a:schemeClr val="lt2"/>
              </a:buClr>
              <a:buFont typeface="Helvetica Neue"/>
              <a:buNone/>
            </a:pPr>
            <a:endParaRPr sz="1800" dirty="0">
              <a:solidFill>
                <a:schemeClr val="lt2"/>
              </a:solidFill>
            </a:endParaRPr>
          </a:p>
        </p:txBody>
      </p:sp>
      <p:sp>
        <p:nvSpPr>
          <p:cNvPr id="249" name="Shape 249"/>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50" name="Shape 250"/>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51" name="Shape 251"/>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52" name="Shape 252"/>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253" name="Shape 253"/>
          <p:cNvPicPr preferRelativeResize="0"/>
          <p:nvPr/>
        </p:nvPicPr>
        <p:blipFill>
          <a:blip r:embed="rId3">
            <a:alphaModFix/>
          </a:blip>
          <a:stretch>
            <a:fillRect/>
          </a:stretch>
        </p:blipFill>
        <p:spPr>
          <a:xfrm>
            <a:off x="376950" y="1285900"/>
            <a:ext cx="2129699" cy="1120894"/>
          </a:xfrm>
          <a:prstGeom prst="rect">
            <a:avLst/>
          </a:prstGeom>
          <a:noFill/>
          <a:ln>
            <a:noFill/>
          </a:ln>
        </p:spPr>
      </p:pic>
      <p:pic>
        <p:nvPicPr>
          <p:cNvPr id="254" name="Shape 254"/>
          <p:cNvPicPr preferRelativeResize="0"/>
          <p:nvPr/>
        </p:nvPicPr>
        <p:blipFill>
          <a:blip r:embed="rId4">
            <a:alphaModFix/>
          </a:blip>
          <a:stretch>
            <a:fillRect/>
          </a:stretch>
        </p:blipFill>
        <p:spPr>
          <a:xfrm>
            <a:off x="312800" y="2537000"/>
            <a:ext cx="2193850" cy="1590625"/>
          </a:xfrm>
          <a:prstGeom prst="rect">
            <a:avLst/>
          </a:prstGeom>
          <a:noFill/>
          <a:ln>
            <a:noFill/>
          </a:ln>
        </p:spPr>
      </p:pic>
      <p:pic>
        <p:nvPicPr>
          <p:cNvPr id="11" name="Picture 10" descr="https://encrypted-tbn3.gstatic.com/images?q=tbn:ANd9GcT4eILLzz-Zu3a8dK5_zCAVAgAfojIvfAWAxCFbFK5km0Cki_YT">
            <a:hlinkClick r:id="rId5"/>
          </p:cNvPr>
          <p:cNvPicPr/>
          <p:nvPr/>
        </p:nvPicPr>
        <p:blipFill>
          <a:blip r:embed="rId6"/>
          <a:srcRect/>
          <a:stretch>
            <a:fillRect/>
          </a:stretch>
        </p:blipFill>
        <p:spPr bwMode="auto">
          <a:xfrm>
            <a:off x="7924800" y="4476750"/>
            <a:ext cx="762000" cy="666750"/>
          </a:xfrm>
          <a:prstGeom prst="rect">
            <a:avLst/>
          </a:prstGeom>
          <a:noFill/>
          <a:ln w="9525">
            <a:noFill/>
            <a:miter lim="800000"/>
            <a:headEnd/>
            <a:tailEnd/>
          </a:ln>
        </p:spPr>
      </p:pic>
      <p:pic>
        <p:nvPicPr>
          <p:cNvPr id="12" name="Shape 134"/>
          <p:cNvPicPr preferRelativeResize="0"/>
          <p:nvPr/>
        </p:nvPicPr>
        <p:blipFill>
          <a:blip r:embed="rId7">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title"/>
          </p:nvPr>
        </p:nvSpPr>
        <p:spPr>
          <a:xfrm>
            <a:off x="1214437" y="0"/>
            <a:ext cx="7428000" cy="729900"/>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en" sz="2400" b="1">
                <a:solidFill>
                  <a:srgbClr val="666666"/>
                </a:solidFill>
              </a:rPr>
              <a:t>وصف المقرر</a:t>
            </a:r>
          </a:p>
        </p:txBody>
      </p:sp>
      <p:sp>
        <p:nvSpPr>
          <p:cNvPr id="260" name="Shape 260"/>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61" name="Shape 261"/>
          <p:cNvSpPr txBox="1"/>
          <p:nvPr/>
        </p:nvSpPr>
        <p:spPr>
          <a:xfrm>
            <a:off x="3379100" y="983800"/>
            <a:ext cx="5339699" cy="3351600"/>
          </a:xfrm>
          <a:prstGeom prst="rect">
            <a:avLst/>
          </a:prstGeom>
          <a:noFill/>
          <a:ln>
            <a:noFill/>
          </a:ln>
        </p:spPr>
        <p:txBody>
          <a:bodyPr lIns="0" tIns="0" rIns="0" bIns="0" anchor="b" anchorCtr="0">
            <a:spAutoFit/>
          </a:bodyPr>
          <a:lstStyle/>
          <a:p>
            <a:pPr lvl="0" algn="r" rtl="0">
              <a:lnSpc>
                <a:spcPct val="90000"/>
              </a:lnSpc>
              <a:spcBef>
                <a:spcPts val="0"/>
              </a:spcBef>
              <a:buClr>
                <a:schemeClr val="lt2"/>
              </a:buClr>
              <a:buSzPct val="25000"/>
              <a:buFont typeface="Helvetica Neue"/>
              <a:buNone/>
            </a:pPr>
            <a:r>
              <a:rPr lang="en" sz="1800" b="1">
                <a:solidFill>
                  <a:schemeClr val="lt2"/>
                </a:solidFill>
              </a:rPr>
              <a:t>يهدف هذا المقرر الى تعريف الطالبات  </a:t>
            </a:r>
            <a:r>
              <a:rPr lang="en" sz="1800">
                <a:solidFill>
                  <a:schemeClr val="lt2"/>
                </a:solidFill>
              </a:rPr>
              <a:t>بالمفاهيم الاساسية لريادة الاعمال وعاملي الابتكار والمخاطرة ،و الفرق بين المشاريع الحرة ، المشاريع الصغيرة ، والمشاريع الريادية </a:t>
            </a:r>
          </a:p>
          <a:p>
            <a:pPr lvl="0" algn="r" rtl="0">
              <a:lnSpc>
                <a:spcPct val="90000"/>
              </a:lnSpc>
              <a:spcBef>
                <a:spcPts val="0"/>
              </a:spcBef>
              <a:buClr>
                <a:schemeClr val="lt2"/>
              </a:buClr>
              <a:buSzPct val="25000"/>
              <a:buFont typeface="Helvetica Neue"/>
              <a:buNone/>
            </a:pPr>
            <a:r>
              <a:rPr lang="en" sz="1800">
                <a:solidFill>
                  <a:schemeClr val="lt2"/>
                </a:solidFill>
              </a:rPr>
              <a:t>ثم ياخذهم بتعمق اكبر لفهم حاضنات الاعمال كاداة اقتصادية تنعش وتساهم في ديمومة المشاريع المبتكرة  ، من التطور التاريخى لها ، ومن ثم نشأتها  بالمملكة العربية السعودية و الدول المجاورة.</a:t>
            </a:r>
          </a:p>
          <a:p>
            <a:pPr lvl="0" algn="r" rtl="0">
              <a:lnSpc>
                <a:spcPct val="90000"/>
              </a:lnSpc>
              <a:spcBef>
                <a:spcPts val="0"/>
              </a:spcBef>
              <a:buClr>
                <a:schemeClr val="lt2"/>
              </a:buClr>
              <a:buFont typeface="Helvetica Neue"/>
              <a:buNone/>
            </a:pPr>
            <a:endParaRPr sz="1800">
              <a:solidFill>
                <a:schemeClr val="lt2"/>
              </a:solidFill>
            </a:endParaRPr>
          </a:p>
          <a:p>
            <a:pPr lvl="0" algn="r" rtl="0">
              <a:lnSpc>
                <a:spcPct val="90000"/>
              </a:lnSpc>
              <a:spcBef>
                <a:spcPts val="0"/>
              </a:spcBef>
              <a:buClr>
                <a:schemeClr val="lt2"/>
              </a:buClr>
              <a:buSzPct val="25000"/>
              <a:buFont typeface="Helvetica Neue"/>
              <a:buNone/>
            </a:pPr>
            <a:r>
              <a:rPr lang="en" sz="1800">
                <a:solidFill>
                  <a:schemeClr val="lt2"/>
                </a:solidFill>
              </a:rPr>
              <a:t> بالإضافة الى التعريف  بأهم الأدوار الجديدة التي تستطيع أن تلعبها الحاضنات في تنمية المجتمع تكنولوجيًا واقتصاديًا واجتماعياً من خلال تشجيع إقامة المشروعات الجديدة الناجحة. </a:t>
            </a:r>
          </a:p>
          <a:p>
            <a:pPr lvl="0" algn="r" rtl="0">
              <a:lnSpc>
                <a:spcPct val="90000"/>
              </a:lnSpc>
              <a:spcBef>
                <a:spcPts val="0"/>
              </a:spcBef>
              <a:buClr>
                <a:schemeClr val="lt2"/>
              </a:buClr>
              <a:buSzPct val="25000"/>
              <a:buFont typeface="Helvetica Neue"/>
              <a:buNone/>
            </a:pPr>
            <a:r>
              <a:rPr lang="en" sz="1800">
                <a:solidFill>
                  <a:schemeClr val="lt2"/>
                </a:solidFill>
              </a:rPr>
              <a:t>كما يهدف المقرر الى صقل مهارات الطالبات فى مجال تطوير حاضنات الاعمال ابتدا من مرحلة التخطيط الى مرحلة التشغيل</a:t>
            </a:r>
            <a:r>
              <a:rPr lang="en" sz="1800" b="0" i="0" u="none" strike="noStrike" cap="none" baseline="0">
                <a:solidFill>
                  <a:schemeClr val="lt2"/>
                </a:solidFill>
                <a:latin typeface="Helvetica Neue"/>
                <a:ea typeface="Helvetica Neue"/>
                <a:cs typeface="Helvetica Neue"/>
                <a:sym typeface="Helvetica Neue"/>
              </a:rPr>
              <a:t>.</a:t>
            </a:r>
          </a:p>
        </p:txBody>
      </p:sp>
      <p:sp>
        <p:nvSpPr>
          <p:cNvPr id="262" name="Shape 262"/>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63" name="Shape 263"/>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64" name="Shape 264"/>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65" name="Shape 265"/>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266" name="Shape 266"/>
          <p:cNvPicPr preferRelativeResize="0"/>
          <p:nvPr/>
        </p:nvPicPr>
        <p:blipFill>
          <a:blip r:embed="rId3">
            <a:alphaModFix/>
          </a:blip>
          <a:stretch>
            <a:fillRect/>
          </a:stretch>
        </p:blipFill>
        <p:spPr>
          <a:xfrm>
            <a:off x="216575" y="1561225"/>
            <a:ext cx="2903724" cy="2245600"/>
          </a:xfrm>
          <a:prstGeom prst="rect">
            <a:avLst/>
          </a:prstGeom>
          <a:noFill/>
          <a:ln>
            <a:noFill/>
          </a:ln>
        </p:spPr>
      </p:pic>
      <p:pic>
        <p:nvPicPr>
          <p:cNvPr id="10" name="Picture 9" descr="https://encrypted-tbn3.gstatic.com/images?q=tbn:ANd9GcT4eILLzz-Zu3a8dK5_zCAVAgAfojIvfAWAxCFbFK5km0Cki_YT">
            <a:hlinkClick r:id="rId4"/>
          </p:cNvPr>
          <p:cNvPicPr/>
          <p:nvPr/>
        </p:nvPicPr>
        <p:blipFill>
          <a:blip r:embed="rId5"/>
          <a:srcRect/>
          <a:stretch>
            <a:fillRect/>
          </a:stretch>
        </p:blipFill>
        <p:spPr bwMode="auto">
          <a:xfrm>
            <a:off x="7924800" y="4476750"/>
            <a:ext cx="762000" cy="666750"/>
          </a:xfrm>
          <a:prstGeom prst="rect">
            <a:avLst/>
          </a:prstGeom>
          <a:noFill/>
          <a:ln w="9525">
            <a:noFill/>
            <a:miter lim="800000"/>
            <a:headEnd/>
            <a:tailEnd/>
          </a:ln>
        </p:spPr>
      </p:pic>
      <p:pic>
        <p:nvPicPr>
          <p:cNvPr id="11" name="Shape 134"/>
          <p:cNvPicPr preferRelativeResize="0"/>
          <p:nvPr/>
        </p:nvPicPr>
        <p:blipFill>
          <a:blip r:embed="rId6">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ctrTitle"/>
          </p:nvPr>
        </p:nvSpPr>
        <p:spPr>
          <a:xfrm>
            <a:off x="1798636" y="141683"/>
            <a:ext cx="6659699" cy="620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1"/>
              </a:buClr>
              <a:buSzPct val="25000"/>
              <a:buFont typeface="Helvetica Neue"/>
              <a:buNone/>
            </a:pPr>
            <a:r>
              <a:rPr lang="en" sz="3200" b="1">
                <a:solidFill>
                  <a:schemeClr val="lt1"/>
                </a:solidFill>
              </a:rPr>
              <a:t>محتويات المقرر</a:t>
            </a:r>
          </a:p>
        </p:txBody>
      </p:sp>
      <p:sp>
        <p:nvSpPr>
          <p:cNvPr id="272" name="Shape 272"/>
          <p:cNvSpPr txBox="1">
            <a:spLocks noGrp="1"/>
          </p:cNvSpPr>
          <p:nvPr>
            <p:ph type="subTitle" idx="1"/>
          </p:nvPr>
        </p:nvSpPr>
        <p:spPr>
          <a:xfrm>
            <a:off x="2098625" y="1129893"/>
            <a:ext cx="6359699" cy="2579100"/>
          </a:xfrm>
          <a:prstGeom prst="rect">
            <a:avLst/>
          </a:prstGeom>
          <a:noFill/>
          <a:ln>
            <a:noFill/>
          </a:ln>
        </p:spPr>
        <p:txBody>
          <a:bodyPr lIns="0" tIns="0" rIns="0" bIns="0" anchor="t" anchorCtr="0">
            <a:spAutoFit/>
          </a:bodyPr>
          <a:lstStyle/>
          <a:p>
            <a:pPr marL="0" marR="0" lvl="0" indent="0" algn="l" rtl="0">
              <a:lnSpc>
                <a:spcPct val="100000"/>
              </a:lnSpc>
              <a:spcBef>
                <a:spcPts val="0"/>
              </a:spcBef>
              <a:spcAft>
                <a:spcPts val="0"/>
              </a:spcAft>
              <a:buClr>
                <a:schemeClr val="accent2"/>
              </a:buClr>
              <a:buFont typeface="Helvetica Neue"/>
              <a:buNone/>
            </a:pPr>
            <a:endParaRPr/>
          </a:p>
          <a:p>
            <a:pPr marL="0" marR="0" lvl="0" indent="0" algn="r" rtl="0">
              <a:lnSpc>
                <a:spcPct val="100000"/>
              </a:lnSpc>
              <a:spcBef>
                <a:spcPts val="560"/>
              </a:spcBef>
              <a:spcAft>
                <a:spcPts val="0"/>
              </a:spcAft>
              <a:buClr>
                <a:schemeClr val="accent2"/>
              </a:buClr>
              <a:buFont typeface="Helvetica Neue"/>
              <a:buAutoNum type="arabicPeriod"/>
            </a:pPr>
            <a:endParaRPr/>
          </a:p>
        </p:txBody>
      </p:sp>
      <p:sp>
        <p:nvSpPr>
          <p:cNvPr id="273" name="Shape 27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74" name="Shape 27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75" name="Shape 27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76" name="Shape 276"/>
          <p:cNvSpPr txBox="1"/>
          <p:nvPr/>
        </p:nvSpPr>
        <p:spPr>
          <a:xfrm>
            <a:off x="763800" y="4882966"/>
            <a:ext cx="2356499" cy="243000"/>
          </a:xfrm>
          <a:prstGeom prst="rect">
            <a:avLst/>
          </a:prstGeom>
          <a:noFill/>
          <a:ln>
            <a:noFill/>
          </a:ln>
        </p:spPr>
        <p:txBody>
          <a:bodyPr lIns="91425" tIns="91425" rIns="91425" bIns="91425" anchor="t" anchorCtr="0">
            <a:spAutoFit/>
          </a:bodyPr>
          <a:lstStyle/>
          <a:p>
            <a:pPr lvl="0" algn="ctr" rtl="0">
              <a:spcBef>
                <a:spcPts val="0"/>
              </a:spcBef>
              <a:buNone/>
            </a:pPr>
            <a:r>
              <a:rPr lang="en" b="1">
                <a:solidFill>
                  <a:srgbClr val="666666"/>
                </a:solidFill>
              </a:rPr>
              <a:t>مقرر حاضنات الاعمال - ٣٥٣</a:t>
            </a:r>
          </a:p>
        </p:txBody>
      </p:sp>
      <p:graphicFrame>
        <p:nvGraphicFramePr>
          <p:cNvPr id="277" name="Shape 277"/>
          <p:cNvGraphicFramePr/>
          <p:nvPr/>
        </p:nvGraphicFramePr>
        <p:xfrm>
          <a:off x="1676400" y="819150"/>
          <a:ext cx="6803300" cy="3538458"/>
        </p:xfrm>
        <a:graphic>
          <a:graphicData uri="http://schemas.openxmlformats.org/drawingml/2006/table">
            <a:tbl>
              <a:tblPr>
                <a:noFill/>
                <a:tableStyleId>{13B0A458-8B1A-4CCF-BD91-D9BEBC47D646}</a:tableStyleId>
              </a:tblPr>
              <a:tblGrid>
                <a:gridCol w="1027225"/>
                <a:gridCol w="1751350"/>
                <a:gridCol w="4024725"/>
              </a:tblGrid>
              <a:tr h="241025">
                <a:tc>
                  <a:txBody>
                    <a:bodyPr/>
                    <a:lstStyle/>
                    <a:p>
                      <a:pPr lvl="0" algn="r" rtl="0">
                        <a:lnSpc>
                          <a:spcPct val="115000"/>
                        </a:lnSpc>
                        <a:spcBef>
                          <a:spcPts val="0"/>
                        </a:spcBef>
                        <a:buNone/>
                      </a:pPr>
                      <a:r>
                        <a:rPr lang="en" sz="1200" b="1" dirty="0">
                          <a:solidFill>
                            <a:srgbClr val="282828"/>
                          </a:solidFill>
                        </a:rPr>
                        <a:t>عدد الساعات</a:t>
                      </a:r>
                    </a:p>
                  </a:txBody>
                  <a:tcPr marL="91425" marR="91425" marT="91425" marB="91425"/>
                </a:tc>
                <a:tc>
                  <a:txBody>
                    <a:bodyPr/>
                    <a:lstStyle/>
                    <a:p>
                      <a:pPr lvl="0" algn="r" rtl="0">
                        <a:lnSpc>
                          <a:spcPct val="115000"/>
                        </a:lnSpc>
                        <a:spcBef>
                          <a:spcPts val="0"/>
                        </a:spcBef>
                        <a:buNone/>
                      </a:pPr>
                      <a:r>
                        <a:rPr lang="en" sz="1200" b="1" dirty="0">
                          <a:solidFill>
                            <a:srgbClr val="282828"/>
                          </a:solidFill>
                        </a:rPr>
                        <a:t>الاسبوع</a:t>
                      </a:r>
                    </a:p>
                  </a:txBody>
                  <a:tcPr marL="91425" marR="91425" marT="91425" marB="91425"/>
                </a:tc>
                <a:tc>
                  <a:txBody>
                    <a:bodyPr/>
                    <a:lstStyle/>
                    <a:p>
                      <a:pPr lvl="0" algn="r" rtl="0">
                        <a:lnSpc>
                          <a:spcPct val="115000"/>
                        </a:lnSpc>
                        <a:spcBef>
                          <a:spcPts val="0"/>
                        </a:spcBef>
                        <a:buNone/>
                      </a:pPr>
                      <a:r>
                        <a:rPr lang="en" sz="1200" b="1">
                          <a:solidFill>
                            <a:srgbClr val="282828"/>
                          </a:solidFill>
                        </a:rPr>
                        <a:t>الموضوع</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الاول</a:t>
                      </a:r>
                    </a:p>
                  </a:txBody>
                  <a:tcPr marL="91425" marR="91425" marT="91425" marB="91425"/>
                </a:tc>
                <a:tc>
                  <a:txBody>
                    <a:bodyPr/>
                    <a:lstStyle/>
                    <a:p>
                      <a:pPr lvl="0" algn="r" rtl="0">
                        <a:lnSpc>
                          <a:spcPct val="115000"/>
                        </a:lnSpc>
                        <a:spcBef>
                          <a:spcPts val="0"/>
                        </a:spcBef>
                        <a:buNone/>
                      </a:pPr>
                      <a:r>
                        <a:rPr lang="en" sz="1200" b="1">
                          <a:solidFill>
                            <a:srgbClr val="FFFFFF"/>
                          </a:solidFill>
                        </a:rPr>
                        <a:t>مدخل لحاضنات  الاعمال والتطور التاريخي لها</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الثاني</a:t>
                      </a:r>
                    </a:p>
                  </a:txBody>
                  <a:tcPr marL="91425" marR="91425" marT="91425" marB="91425"/>
                </a:tc>
                <a:tc>
                  <a:txBody>
                    <a:bodyPr/>
                    <a:lstStyle/>
                    <a:p>
                      <a:pPr lvl="0" algn="r" rtl="0">
                        <a:lnSpc>
                          <a:spcPct val="115000"/>
                        </a:lnSpc>
                        <a:spcBef>
                          <a:spcPts val="0"/>
                        </a:spcBef>
                        <a:buNone/>
                      </a:pPr>
                      <a:r>
                        <a:rPr lang="en" sz="1200" b="1">
                          <a:solidFill>
                            <a:srgbClr val="FFFFFF"/>
                          </a:solidFill>
                        </a:rPr>
                        <a:t>حاضنات الاعمال العالمية ، و  دول المنطقة والمملكة العربية السعودية</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الثالث</a:t>
                      </a:r>
                    </a:p>
                  </a:txBody>
                  <a:tcPr marL="91425" marR="91425" marT="91425" marB="91425"/>
                </a:tc>
                <a:tc>
                  <a:txBody>
                    <a:bodyPr/>
                    <a:lstStyle/>
                    <a:p>
                      <a:pPr lvl="0" algn="r" rtl="0">
                        <a:lnSpc>
                          <a:spcPct val="115000"/>
                        </a:lnSpc>
                        <a:spcBef>
                          <a:spcPts val="0"/>
                        </a:spcBef>
                        <a:buNone/>
                      </a:pPr>
                      <a:r>
                        <a:rPr lang="en" sz="1200" b="1">
                          <a:solidFill>
                            <a:srgbClr val="FFFFFF"/>
                          </a:solidFill>
                        </a:rPr>
                        <a:t>نماذج العمل في حاضنات الاعمال ومفاتيح النجاح الرئيسة</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الرابع</a:t>
                      </a:r>
                    </a:p>
                  </a:txBody>
                  <a:tcPr marL="91425" marR="91425" marT="91425" marB="91425"/>
                </a:tc>
                <a:tc>
                  <a:txBody>
                    <a:bodyPr/>
                    <a:lstStyle/>
                    <a:p>
                      <a:pPr lvl="0" algn="r" rtl="0">
                        <a:lnSpc>
                          <a:spcPct val="115000"/>
                        </a:lnSpc>
                        <a:spcBef>
                          <a:spcPts val="0"/>
                        </a:spcBef>
                        <a:buNone/>
                      </a:pPr>
                      <a:r>
                        <a:rPr lang="en" sz="1200" b="1">
                          <a:solidFill>
                            <a:srgbClr val="FFFFFF"/>
                          </a:solidFill>
                        </a:rPr>
                        <a:t>تطوير برامج الاحتضان في حاضنات الاعمال</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الخامس</a:t>
                      </a:r>
                    </a:p>
                  </a:txBody>
                  <a:tcPr marL="91425" marR="91425" marT="91425" marB="91425"/>
                </a:tc>
                <a:tc>
                  <a:txBody>
                    <a:bodyPr/>
                    <a:lstStyle/>
                    <a:p>
                      <a:pPr lvl="0" algn="r" rtl="0">
                        <a:lnSpc>
                          <a:spcPct val="115000"/>
                        </a:lnSpc>
                        <a:spcBef>
                          <a:spcPts val="0"/>
                        </a:spcBef>
                        <a:buNone/>
                      </a:pPr>
                      <a:r>
                        <a:rPr lang="en" sz="1200" b="1">
                          <a:solidFill>
                            <a:srgbClr val="FFFFFF"/>
                          </a:solidFill>
                        </a:rPr>
                        <a:t>تطوير مؤشرات الاداء الرئيسة لحاضنات الاعمال</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السادس</a:t>
                      </a:r>
                    </a:p>
                  </a:txBody>
                  <a:tcPr marL="91425" marR="91425" marT="91425" marB="91425"/>
                </a:tc>
                <a:tc>
                  <a:txBody>
                    <a:bodyPr/>
                    <a:lstStyle/>
                    <a:p>
                      <a:pPr lvl="0" algn="r" rtl="0">
                        <a:lnSpc>
                          <a:spcPct val="115000"/>
                        </a:lnSpc>
                        <a:spcBef>
                          <a:spcPts val="0"/>
                        </a:spcBef>
                        <a:buNone/>
                      </a:pPr>
                      <a:r>
                        <a:rPr lang="en" sz="1200" b="1">
                          <a:solidFill>
                            <a:srgbClr val="FFFFFF"/>
                          </a:solidFill>
                        </a:rPr>
                        <a:t>اساسيات التعرف على رواد الاعمال</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ثلاث ساعات</a:t>
                      </a:r>
                    </a:p>
                  </a:txBody>
                  <a:tcPr marL="91425" marR="91425" marT="91425" marB="91425"/>
                </a:tc>
                <a:tc>
                  <a:txBody>
                    <a:bodyPr/>
                    <a:lstStyle/>
                    <a:p>
                      <a:pPr lvl="0" algn="r" rtl="0">
                        <a:lnSpc>
                          <a:spcPct val="115000"/>
                        </a:lnSpc>
                        <a:spcBef>
                          <a:spcPts val="0"/>
                        </a:spcBef>
                        <a:buNone/>
                      </a:pPr>
                      <a:r>
                        <a:rPr lang="en" sz="1200" b="1">
                          <a:solidFill>
                            <a:srgbClr val="FFFFFF"/>
                          </a:solidFill>
                        </a:rPr>
                        <a:t>السابع</a:t>
                      </a:r>
                    </a:p>
                  </a:txBody>
                  <a:tcPr marL="91425" marR="91425" marT="91425" marB="91425"/>
                </a:tc>
                <a:tc>
                  <a:txBody>
                    <a:bodyPr/>
                    <a:lstStyle/>
                    <a:p>
                      <a:pPr lvl="0" algn="r" rtl="0">
                        <a:lnSpc>
                          <a:spcPct val="115000"/>
                        </a:lnSpc>
                        <a:spcBef>
                          <a:spcPts val="0"/>
                        </a:spcBef>
                        <a:buNone/>
                      </a:pPr>
                      <a:r>
                        <a:rPr lang="en" sz="1200" b="1" dirty="0">
                          <a:solidFill>
                            <a:srgbClr val="FFFFFF"/>
                          </a:solidFill>
                        </a:rPr>
                        <a:t>اساسيات اختيار الشركات المحتضنة</a:t>
                      </a:r>
                    </a:p>
                  </a:txBody>
                  <a:tcPr marL="91425" marR="91425" marT="91425" marB="91425"/>
                </a:tc>
              </a:tr>
              <a:tr h="241025">
                <a:tc>
                  <a:txBody>
                    <a:bodyPr/>
                    <a:lstStyle/>
                    <a:p>
                      <a:pPr lvl="0" algn="r" rtl="0">
                        <a:lnSpc>
                          <a:spcPct val="115000"/>
                        </a:lnSpc>
                        <a:spcBef>
                          <a:spcPts val="0"/>
                        </a:spcBef>
                        <a:buNone/>
                      </a:pPr>
                      <a:r>
                        <a:rPr lang="en" sz="1200" b="1">
                          <a:solidFill>
                            <a:srgbClr val="FFFFFF"/>
                          </a:solidFill>
                        </a:rPr>
                        <a:t>ساعة واحدة</a:t>
                      </a:r>
                    </a:p>
                  </a:txBody>
                  <a:tcPr marL="91425" marR="91425" marT="91425" marB="91425"/>
                </a:tc>
                <a:tc>
                  <a:txBody>
                    <a:bodyPr/>
                    <a:lstStyle/>
                    <a:p>
                      <a:pPr lvl="0" algn="r" rtl="0">
                        <a:lnSpc>
                          <a:spcPct val="115000"/>
                        </a:lnSpc>
                        <a:spcBef>
                          <a:spcPts val="0"/>
                        </a:spcBef>
                        <a:buNone/>
                      </a:pPr>
                      <a:r>
                        <a:rPr lang="en" sz="1200" b="1">
                          <a:solidFill>
                            <a:srgbClr val="FFFFFF"/>
                          </a:solidFill>
                        </a:rPr>
                        <a:t>الثامن</a:t>
                      </a:r>
                    </a:p>
                  </a:txBody>
                  <a:tcPr marL="91425" marR="91425" marT="91425" marB="91425"/>
                </a:tc>
                <a:tc>
                  <a:txBody>
                    <a:bodyPr/>
                    <a:lstStyle/>
                    <a:p>
                      <a:pPr lvl="0" algn="r" rtl="0">
                        <a:lnSpc>
                          <a:spcPct val="115000"/>
                        </a:lnSpc>
                        <a:spcBef>
                          <a:spcPts val="0"/>
                        </a:spcBef>
                        <a:buNone/>
                      </a:pPr>
                      <a:r>
                        <a:rPr lang="en" sz="1200" b="1" dirty="0">
                          <a:solidFill>
                            <a:srgbClr val="FFFFFF"/>
                          </a:solidFill>
                        </a:rPr>
                        <a:t>زيارة لحاضنة اعمال</a:t>
                      </a:r>
                    </a:p>
                  </a:txBody>
                  <a:tcPr marL="91425" marR="91425" marT="91425" marB="91425"/>
                </a:tc>
              </a:tr>
            </a:tbl>
          </a:graphicData>
        </a:graphic>
      </p:graphicFrame>
      <p:pic>
        <p:nvPicPr>
          <p:cNvPr id="9" name="Picture 8"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0" name="Shape 134"/>
          <p:cNvPicPr preferRelativeResize="0"/>
          <p:nvPr/>
        </p:nvPicPr>
        <p:blipFill>
          <a:blip r:embed="rId5">
            <a:alphaModFix/>
          </a:blip>
          <a:stretch>
            <a:fillRect/>
          </a:stretch>
        </p:blipFill>
        <p:spPr>
          <a:xfrm>
            <a:off x="533400" y="1504950"/>
            <a:ext cx="609600" cy="640463"/>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title"/>
          </p:nvPr>
        </p:nvSpPr>
        <p:spPr>
          <a:xfrm>
            <a:off x="1187250" y="1086923"/>
            <a:ext cx="7428000" cy="667499"/>
          </a:xfrm>
          <a:prstGeom prst="rect">
            <a:avLst/>
          </a:prstGeom>
          <a:noFill/>
          <a:ln>
            <a:noFill/>
          </a:ln>
        </p:spPr>
        <p:txBody>
          <a:bodyPr lIns="0" tIns="0" rIns="0" bIns="0" anchor="b" anchorCtr="0">
            <a:spAutoFit/>
          </a:bodyPr>
          <a:lstStyle/>
          <a:p>
            <a:pPr lvl="0" algn="r" rtl="0">
              <a:spcBef>
                <a:spcPts val="0"/>
              </a:spcBef>
              <a:buClr>
                <a:schemeClr val="lt1"/>
              </a:buClr>
              <a:buSzPct val="25000"/>
              <a:buFont typeface="Helvetica Neue"/>
              <a:buNone/>
            </a:pPr>
            <a:r>
              <a:rPr lang="en" sz="3000" b="1">
                <a:solidFill>
                  <a:srgbClr val="666666"/>
                </a:solidFill>
                <a:latin typeface="Helvetica Neue"/>
                <a:ea typeface="Helvetica Neue"/>
                <a:cs typeface="Helvetica Neue"/>
                <a:sym typeface="Helvetica Neue"/>
              </a:rPr>
              <a:t> </a:t>
            </a: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lvl="0" algn="r" rtl="0">
              <a:spcBef>
                <a:spcPts val="0"/>
              </a:spcBef>
              <a:buClr>
                <a:schemeClr val="lt1"/>
              </a:buClr>
              <a:buSzPct val="25000"/>
              <a:buFont typeface="Helvetica Neue"/>
              <a:buNone/>
            </a:pPr>
            <a:r>
              <a:rPr lang="en" sz="3200" b="1">
                <a:solidFill>
                  <a:srgbClr val="999999"/>
                </a:solidFill>
              </a:rPr>
              <a:t>محتويات المقرر</a:t>
            </a:r>
          </a:p>
          <a:p>
            <a:pPr lvl="0" algn="r" rtl="0">
              <a:spcBef>
                <a:spcPts val="0"/>
              </a:spcBef>
              <a:buClr>
                <a:schemeClr val="lt1"/>
              </a:buClr>
              <a:buFont typeface="Helvetica Neue"/>
              <a:buNone/>
            </a:pPr>
            <a:endParaRPr sz="3000" b="1">
              <a:solidFill>
                <a:srgbClr val="666666"/>
              </a:solidFill>
              <a:latin typeface="Helvetica Neue"/>
              <a:ea typeface="Helvetica Neue"/>
              <a:cs typeface="Helvetica Neue"/>
              <a:sym typeface="Helvetica Neue"/>
            </a:endParaRPr>
          </a:p>
          <a:p>
            <a:pPr marL="0" marR="0" lvl="0" indent="0" algn="r" rtl="0">
              <a:lnSpc>
                <a:spcPct val="90000"/>
              </a:lnSpc>
              <a:spcBef>
                <a:spcPts val="0"/>
              </a:spcBef>
              <a:spcAft>
                <a:spcPts val="0"/>
              </a:spcAft>
              <a:buClr>
                <a:schemeClr val="lt2"/>
              </a:buClr>
              <a:buFont typeface="Arial Black"/>
              <a:buNone/>
            </a:pPr>
            <a:endParaRPr sz="3600" b="1">
              <a:solidFill>
                <a:schemeClr val="lt2"/>
              </a:solidFill>
              <a:latin typeface="Arial Black"/>
              <a:ea typeface="Arial Black"/>
              <a:cs typeface="Arial Black"/>
              <a:sym typeface="Arial Black"/>
            </a:endParaRPr>
          </a:p>
        </p:txBody>
      </p:sp>
      <p:sp>
        <p:nvSpPr>
          <p:cNvPr id="283" name="Shape 283"/>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84" name="Shape 284"/>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85" name="Shape 285"/>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86" name="Shape 286"/>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287" name="Shape 287"/>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graphicFrame>
        <p:nvGraphicFramePr>
          <p:cNvPr id="288" name="Shape 288"/>
          <p:cNvGraphicFramePr/>
          <p:nvPr/>
        </p:nvGraphicFramePr>
        <p:xfrm>
          <a:off x="1015125" y="1241150"/>
          <a:ext cx="7444875" cy="2962446"/>
        </p:xfrm>
        <a:graphic>
          <a:graphicData uri="http://schemas.openxmlformats.org/drawingml/2006/table">
            <a:tbl>
              <a:tblPr>
                <a:noFill/>
                <a:tableStyleId>{9B8D615A-75D7-48F3-9C48-7BA747894409}</a:tableStyleId>
              </a:tblPr>
              <a:tblGrid>
                <a:gridCol w="1124100"/>
                <a:gridCol w="1916500"/>
                <a:gridCol w="4404275"/>
              </a:tblGrid>
              <a:tr h="257175">
                <a:tc>
                  <a:txBody>
                    <a:bodyPr/>
                    <a:lstStyle/>
                    <a:p>
                      <a:pPr algn="ctr" rtl="0">
                        <a:lnSpc>
                          <a:spcPct val="115000"/>
                        </a:lnSpc>
                        <a:spcBef>
                          <a:spcPts val="0"/>
                        </a:spcBef>
                        <a:buNone/>
                      </a:pPr>
                      <a:r>
                        <a:rPr lang="en" sz="1200" b="1">
                          <a:solidFill>
                            <a:srgbClr val="282828"/>
                          </a:solidFill>
                        </a:rPr>
                        <a:t>عدد الساعات</a:t>
                      </a:r>
                    </a:p>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algn="ctr" rtl="0">
                        <a:lnSpc>
                          <a:spcPct val="115000"/>
                        </a:lnSpc>
                        <a:spcBef>
                          <a:spcPts val="0"/>
                        </a:spcBef>
                        <a:buNone/>
                      </a:pPr>
                      <a:r>
                        <a:rPr lang="en" sz="1200" b="1">
                          <a:solidFill>
                            <a:srgbClr val="282828"/>
                          </a:solidFill>
                        </a:rPr>
                        <a:t>الاسبوع</a:t>
                      </a:r>
                    </a:p>
                    <a:p>
                      <a:pPr lvl="0" algn="ctr" rtl="0">
                        <a:lnSpc>
                          <a:spcPct val="115000"/>
                        </a:lnSpc>
                        <a:spcBef>
                          <a:spcPts val="0"/>
                        </a:spcBef>
                        <a:buNone/>
                      </a:pPr>
                      <a:r>
                        <a:rPr lang="en" sz="1200">
                          <a:solidFill>
                            <a:srgbClr val="282828"/>
                          </a:solidFill>
                        </a:rPr>
                        <a:t>التاسع</a:t>
                      </a:r>
                    </a:p>
                  </a:txBody>
                  <a:tcPr marL="91425" marR="91425" marT="91425" marB="91425"/>
                </a:tc>
                <a:tc>
                  <a:txBody>
                    <a:bodyPr/>
                    <a:lstStyle/>
                    <a:p>
                      <a:pPr algn="r" rtl="0">
                        <a:lnSpc>
                          <a:spcPct val="115000"/>
                        </a:lnSpc>
                        <a:spcBef>
                          <a:spcPts val="0"/>
                        </a:spcBef>
                        <a:buNone/>
                      </a:pPr>
                      <a:r>
                        <a:rPr lang="en" sz="1200" b="1">
                          <a:solidFill>
                            <a:srgbClr val="282828"/>
                          </a:solidFill>
                        </a:rPr>
                        <a:t>الموضوع</a:t>
                      </a:r>
                    </a:p>
                    <a:p>
                      <a:pPr lvl="0" algn="r" rtl="0">
                        <a:lnSpc>
                          <a:spcPct val="115000"/>
                        </a:lnSpc>
                        <a:spcBef>
                          <a:spcPts val="0"/>
                        </a:spcBef>
                        <a:buNone/>
                      </a:pPr>
                      <a:r>
                        <a:rPr lang="en" sz="1200" b="1">
                          <a:solidFill>
                            <a:schemeClr val="dk1"/>
                          </a:solidFill>
                        </a:rPr>
                        <a:t>اساسيات خدمة الشركات المحتضنة</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العاشر</a:t>
                      </a:r>
                    </a:p>
                  </a:txBody>
                  <a:tcPr marL="91425" marR="91425" marT="91425" marB="91425"/>
                </a:tc>
                <a:tc>
                  <a:txBody>
                    <a:bodyPr/>
                    <a:lstStyle/>
                    <a:p>
                      <a:pPr lvl="0" algn="r" rtl="0">
                        <a:lnSpc>
                          <a:spcPct val="115000"/>
                        </a:lnSpc>
                        <a:spcBef>
                          <a:spcPts val="0"/>
                        </a:spcBef>
                        <a:buNone/>
                      </a:pPr>
                      <a:r>
                        <a:rPr lang="en" sz="1200" b="1">
                          <a:solidFill>
                            <a:srgbClr val="282828"/>
                          </a:solidFill>
                        </a:rPr>
                        <a:t>اساسيات ادارة المرافق في حاضنات الاعمال</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الاسبوع الحادي عشر</a:t>
                      </a:r>
                    </a:p>
                  </a:txBody>
                  <a:tcPr marL="91425" marR="91425" marT="91425" marB="91425"/>
                </a:tc>
                <a:tc>
                  <a:txBody>
                    <a:bodyPr/>
                    <a:lstStyle/>
                    <a:p>
                      <a:pPr lvl="0" algn="r" rtl="0">
                        <a:lnSpc>
                          <a:spcPct val="115000"/>
                        </a:lnSpc>
                        <a:spcBef>
                          <a:spcPts val="0"/>
                        </a:spcBef>
                        <a:buNone/>
                      </a:pPr>
                      <a:r>
                        <a:rPr lang="en" sz="1200" b="1">
                          <a:solidFill>
                            <a:srgbClr val="282828"/>
                          </a:solidFill>
                        </a:rPr>
                        <a:t>التسويق لحاضنات الاعمال</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الاسبوع الثاني عشر</a:t>
                      </a:r>
                    </a:p>
                  </a:txBody>
                  <a:tcPr marL="91425" marR="91425" marT="91425" marB="91425"/>
                </a:tc>
                <a:tc>
                  <a:txBody>
                    <a:bodyPr/>
                    <a:lstStyle/>
                    <a:p>
                      <a:pPr lvl="0" algn="r" rtl="0">
                        <a:lnSpc>
                          <a:spcPct val="115000"/>
                        </a:lnSpc>
                        <a:spcBef>
                          <a:spcPts val="0"/>
                        </a:spcBef>
                        <a:buNone/>
                      </a:pPr>
                      <a:r>
                        <a:rPr lang="en" sz="1200" b="1">
                          <a:solidFill>
                            <a:srgbClr val="282828"/>
                          </a:solidFill>
                        </a:rPr>
                        <a:t>الاستعراض الاولي للمشاريع المطورة في المقرر</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الاسبوع الثالث عشر</a:t>
                      </a:r>
                    </a:p>
                  </a:txBody>
                  <a:tcPr marL="91425" marR="91425" marT="91425" marB="91425"/>
                </a:tc>
                <a:tc>
                  <a:txBody>
                    <a:bodyPr/>
                    <a:lstStyle/>
                    <a:p>
                      <a:pPr lvl="0" algn="r" rtl="0">
                        <a:lnSpc>
                          <a:spcPct val="115000"/>
                        </a:lnSpc>
                        <a:spcBef>
                          <a:spcPts val="0"/>
                        </a:spcBef>
                        <a:buNone/>
                      </a:pPr>
                      <a:r>
                        <a:rPr lang="en" sz="1200" b="1">
                          <a:solidFill>
                            <a:srgbClr val="282828"/>
                          </a:solidFill>
                        </a:rPr>
                        <a:t>استمراراية دعم الحاضنات وادارة علاقات اصحاب المصلحة والجهات ذات العلاقة</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الرابع عشر</a:t>
                      </a:r>
                    </a:p>
                  </a:txBody>
                  <a:tcPr marL="91425" marR="91425" marT="91425" marB="91425"/>
                </a:tc>
                <a:tc>
                  <a:txBody>
                    <a:bodyPr/>
                    <a:lstStyle/>
                    <a:p>
                      <a:pPr lvl="0" algn="r" rtl="0">
                        <a:lnSpc>
                          <a:spcPct val="115000"/>
                        </a:lnSpc>
                        <a:spcBef>
                          <a:spcPts val="0"/>
                        </a:spcBef>
                        <a:buNone/>
                      </a:pPr>
                      <a:r>
                        <a:rPr lang="en" sz="1200" b="1">
                          <a:solidFill>
                            <a:srgbClr val="282828"/>
                          </a:solidFill>
                        </a:rPr>
                        <a:t>البرامج المساندة لحاضنات الاعمال وطرق تقييم اداء حاضنات الاعمال</a:t>
                      </a:r>
                    </a:p>
                  </a:txBody>
                  <a:tcPr marL="91425" marR="91425" marT="91425" marB="91425"/>
                </a:tc>
              </a:tr>
              <a:tr h="257175">
                <a:tc>
                  <a:txBody>
                    <a:bodyPr/>
                    <a:lstStyle/>
                    <a:p>
                      <a:pPr lvl="0" algn="ctr" rtl="0">
                        <a:lnSpc>
                          <a:spcPct val="115000"/>
                        </a:lnSpc>
                        <a:spcBef>
                          <a:spcPts val="0"/>
                        </a:spcBef>
                        <a:buNone/>
                      </a:pPr>
                      <a:r>
                        <a:rPr lang="en" sz="1200">
                          <a:solidFill>
                            <a:srgbClr val="282828"/>
                          </a:solidFill>
                        </a:rPr>
                        <a:t>ثلاث ساعات</a:t>
                      </a:r>
                    </a:p>
                  </a:txBody>
                  <a:tcPr marL="91425" marR="91425" marT="91425" marB="91425"/>
                </a:tc>
                <a:tc>
                  <a:txBody>
                    <a:bodyPr/>
                    <a:lstStyle/>
                    <a:p>
                      <a:pPr lvl="0" algn="ctr" rtl="0">
                        <a:lnSpc>
                          <a:spcPct val="115000"/>
                        </a:lnSpc>
                        <a:spcBef>
                          <a:spcPts val="0"/>
                        </a:spcBef>
                        <a:buNone/>
                      </a:pPr>
                      <a:r>
                        <a:rPr lang="en" sz="1200">
                          <a:solidFill>
                            <a:srgbClr val="282828"/>
                          </a:solidFill>
                        </a:rPr>
                        <a:t>الخامس عشر</a:t>
                      </a:r>
                    </a:p>
                  </a:txBody>
                  <a:tcPr marL="91425" marR="91425" marT="91425" marB="91425"/>
                </a:tc>
                <a:tc>
                  <a:txBody>
                    <a:bodyPr/>
                    <a:lstStyle/>
                    <a:p>
                      <a:pPr lvl="0" algn="r" rtl="0">
                        <a:lnSpc>
                          <a:spcPct val="115000"/>
                        </a:lnSpc>
                        <a:spcBef>
                          <a:spcPts val="0"/>
                        </a:spcBef>
                        <a:buNone/>
                      </a:pPr>
                      <a:r>
                        <a:rPr lang="en" sz="1200" b="1">
                          <a:solidFill>
                            <a:srgbClr val="282828"/>
                          </a:solidFill>
                        </a:rPr>
                        <a:t>العرض النهائي  المشاريع المطورة في المقرر</a:t>
                      </a:r>
                    </a:p>
                  </a:txBody>
                  <a:tcPr marL="91425" marR="91425" marT="91425" marB="91425"/>
                </a:tc>
              </a:tr>
            </a:tbl>
          </a:graphicData>
        </a:graphic>
      </p:graphicFrame>
      <p:pic>
        <p:nvPicPr>
          <p:cNvPr id="9" name="Picture 8"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0"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ctrTitle"/>
          </p:nvPr>
        </p:nvSpPr>
        <p:spPr>
          <a:xfrm>
            <a:off x="1905000" y="174951"/>
            <a:ext cx="6400800" cy="1292631"/>
          </a:xfrm>
          <a:prstGeom prst="rect">
            <a:avLst/>
          </a:prstGeom>
        </p:spPr>
        <p:txBody>
          <a:bodyPr wrap="square" lIns="91425" tIns="91425" rIns="91425" bIns="91425" anchor="b" anchorCtr="0">
            <a:spAutoFit/>
          </a:bodyPr>
          <a:lstStyle/>
          <a:p>
            <a:pPr algn="r" rtl="1"/>
            <a:r>
              <a:rPr lang="ar-SA" sz="2000" b="1" dirty="0" smtClean="0">
                <a:solidFill>
                  <a:schemeClr val="bg1"/>
                </a:solidFill>
              </a:rPr>
              <a:t>تقنيات وطرق التدريس المستخدمة</a:t>
            </a:r>
            <a:r>
              <a:rPr lang="en-US" sz="2000" dirty="0" smtClean="0"/>
              <a:t/>
            </a:r>
            <a:br>
              <a:rPr lang="en-US" sz="2000" dirty="0" smtClean="0"/>
            </a:br>
            <a:r>
              <a:rPr lang="en-US" sz="2000" dirty="0" smtClean="0"/>
              <a:t> </a:t>
            </a:r>
            <a:br>
              <a:rPr lang="en-US" sz="2000" dirty="0" smtClean="0"/>
            </a:br>
            <a:r>
              <a:rPr lang="en-US" sz="2000" dirty="0" smtClean="0"/>
              <a:t/>
            </a:r>
            <a:br>
              <a:rPr lang="en-US" sz="2000" dirty="0" smtClean="0"/>
            </a:br>
            <a:endParaRPr sz="2000" dirty="0"/>
          </a:p>
        </p:txBody>
      </p:sp>
      <p:sp>
        <p:nvSpPr>
          <p:cNvPr id="294" name="Shape 294"/>
          <p:cNvSpPr txBox="1">
            <a:spLocks noGrp="1"/>
          </p:cNvSpPr>
          <p:nvPr>
            <p:ph type="subTitle" idx="1"/>
          </p:nvPr>
        </p:nvSpPr>
        <p:spPr>
          <a:xfrm>
            <a:off x="1905000" y="1047750"/>
            <a:ext cx="6400799" cy="2769959"/>
          </a:xfrm>
          <a:prstGeom prst="rect">
            <a:avLst/>
          </a:prstGeom>
        </p:spPr>
        <p:txBody>
          <a:bodyPr lIns="91425" tIns="91425" rIns="91425" bIns="91425" anchor="t" anchorCtr="0">
            <a:spAutoFit/>
          </a:bodyPr>
          <a:lstStyle/>
          <a:p>
            <a:pPr algn="r" rtl="1">
              <a:spcBef>
                <a:spcPts val="0"/>
              </a:spcBef>
              <a:buFont typeface="Wingdings" pitchFamily="2" charset="2"/>
              <a:buChar char="ü"/>
            </a:pPr>
            <a:r>
              <a:rPr lang="en-US" dirty="0" smtClean="0"/>
              <a:t>	</a:t>
            </a:r>
            <a:br>
              <a:rPr lang="en-US" dirty="0" smtClean="0"/>
            </a:br>
            <a:r>
              <a:rPr lang="ar-SA" b="1" dirty="0" smtClean="0">
                <a:solidFill>
                  <a:schemeClr val="bg1"/>
                </a:solidFill>
              </a:rPr>
              <a:t>المحاضرات</a:t>
            </a:r>
            <a:r>
              <a:rPr lang="en-US" b="1" dirty="0" smtClean="0">
                <a:solidFill>
                  <a:schemeClr val="bg1"/>
                </a:solidFill>
              </a:rPr>
              <a:t/>
            </a:r>
            <a:br>
              <a:rPr lang="en-US" b="1" dirty="0" smtClean="0">
                <a:solidFill>
                  <a:schemeClr val="bg1"/>
                </a:solidFill>
              </a:rPr>
            </a:br>
            <a:r>
              <a:rPr lang="ar-SA" b="1" dirty="0" smtClean="0">
                <a:solidFill>
                  <a:schemeClr val="bg1"/>
                </a:solidFill>
              </a:rPr>
              <a:t>الافلام التوثيقية لتجارب حاضنات الاعمال محليا ، اقليميا وعالميا  </a:t>
            </a:r>
            <a:r>
              <a:rPr lang="en-US" b="1" dirty="0" smtClean="0">
                <a:solidFill>
                  <a:schemeClr val="bg1"/>
                </a:solidFill>
              </a:rPr>
              <a:t/>
            </a:r>
            <a:br>
              <a:rPr lang="en-US" b="1" dirty="0" smtClean="0">
                <a:solidFill>
                  <a:schemeClr val="bg1"/>
                </a:solidFill>
              </a:rPr>
            </a:br>
            <a:r>
              <a:rPr lang="ar-SA" b="1" dirty="0" smtClean="0">
                <a:solidFill>
                  <a:schemeClr val="bg1"/>
                </a:solidFill>
              </a:rPr>
              <a:t>النقاش الجماعي المفتوح ( </a:t>
            </a:r>
            <a:r>
              <a:rPr lang="en-US" b="1" dirty="0" smtClean="0">
                <a:solidFill>
                  <a:schemeClr val="bg1"/>
                </a:solidFill>
              </a:rPr>
              <a:t>open debate</a:t>
            </a:r>
            <a:r>
              <a:rPr lang="ar-SA" b="1" dirty="0" smtClean="0">
                <a:solidFill>
                  <a:schemeClr val="bg1"/>
                </a:solidFill>
              </a:rPr>
              <a:t>)</a:t>
            </a:r>
            <a:r>
              <a:rPr lang="en-US" b="1" dirty="0" smtClean="0">
                <a:solidFill>
                  <a:schemeClr val="bg1"/>
                </a:solidFill>
              </a:rPr>
              <a:t/>
            </a:r>
            <a:br>
              <a:rPr lang="en-US" b="1" dirty="0" smtClean="0">
                <a:solidFill>
                  <a:schemeClr val="bg1"/>
                </a:solidFill>
              </a:rPr>
            </a:br>
            <a:r>
              <a:rPr lang="ar-SA" b="1" dirty="0" smtClean="0">
                <a:solidFill>
                  <a:schemeClr val="bg1"/>
                </a:solidFill>
              </a:rPr>
              <a:t>الحالات الدراسية</a:t>
            </a:r>
            <a:r>
              <a:rPr lang="en-US" b="1" dirty="0" smtClean="0">
                <a:solidFill>
                  <a:schemeClr val="bg1"/>
                </a:solidFill>
              </a:rPr>
              <a:t/>
            </a:r>
            <a:br>
              <a:rPr lang="en-US" b="1" dirty="0" smtClean="0">
                <a:solidFill>
                  <a:schemeClr val="bg1"/>
                </a:solidFill>
              </a:rPr>
            </a:br>
            <a:r>
              <a:rPr lang="ar-SA" b="1" dirty="0" smtClean="0">
                <a:solidFill>
                  <a:schemeClr val="bg1"/>
                </a:solidFill>
              </a:rPr>
              <a:t>المشروع المشترك</a:t>
            </a:r>
            <a:r>
              <a:rPr lang="en-US" b="1" dirty="0" smtClean="0">
                <a:solidFill>
                  <a:schemeClr val="bg1"/>
                </a:solidFill>
              </a:rPr>
              <a:t/>
            </a:r>
            <a:br>
              <a:rPr lang="en-US" b="1" dirty="0" smtClean="0">
                <a:solidFill>
                  <a:schemeClr val="bg1"/>
                </a:solidFill>
              </a:rPr>
            </a:br>
            <a:r>
              <a:rPr lang="ar-SA" b="1" dirty="0" smtClean="0">
                <a:solidFill>
                  <a:schemeClr val="bg1"/>
                </a:solidFill>
              </a:rPr>
              <a:t>الزيارات الميدانية</a:t>
            </a:r>
            <a:r>
              <a:rPr lang="en-US" b="1" dirty="0" smtClean="0">
                <a:solidFill>
                  <a:schemeClr val="bg1"/>
                </a:solidFill>
              </a:rPr>
              <a:t/>
            </a:r>
            <a:br>
              <a:rPr lang="en-US" b="1" dirty="0" smtClean="0">
                <a:solidFill>
                  <a:schemeClr val="bg1"/>
                </a:solidFill>
              </a:rPr>
            </a:br>
            <a:r>
              <a:rPr lang="ar-SA" b="1" dirty="0" smtClean="0">
                <a:solidFill>
                  <a:schemeClr val="bg1"/>
                </a:solidFill>
              </a:rPr>
              <a:t>رائدة الاعمال الزائرة</a:t>
            </a:r>
            <a:r>
              <a:rPr lang="en-US" b="1" dirty="0" smtClean="0">
                <a:solidFill>
                  <a:schemeClr val="bg1"/>
                </a:solidFill>
              </a:rPr>
              <a:t/>
            </a:r>
            <a:br>
              <a:rPr lang="en-US" b="1" dirty="0" smtClean="0">
                <a:solidFill>
                  <a:schemeClr val="bg1"/>
                </a:solidFill>
              </a:rPr>
            </a:br>
            <a:r>
              <a:rPr lang="ar-SA" b="1" dirty="0" smtClean="0">
                <a:solidFill>
                  <a:schemeClr val="bg1"/>
                </a:solidFill>
              </a:rPr>
              <a:t>الاستاذ الزائر</a:t>
            </a:r>
            <a:r>
              <a:rPr lang="en-US" b="1" dirty="0" smtClean="0">
                <a:solidFill>
                  <a:schemeClr val="bg1"/>
                </a:solidFill>
              </a:rPr>
              <a:t/>
            </a:r>
            <a:br>
              <a:rPr lang="en-US" b="1" dirty="0" smtClean="0">
                <a:solidFill>
                  <a:schemeClr val="bg1"/>
                </a:solidFill>
              </a:rPr>
            </a:br>
            <a:r>
              <a:rPr lang="ar-SA" b="1" dirty="0" smtClean="0">
                <a:solidFill>
                  <a:schemeClr val="bg1"/>
                </a:solidFill>
              </a:rPr>
              <a:t> التواصل المباشر مع شريحة العملاء المستهدفين ( في جانب المشروع المطور خلال مدة المقرر)</a:t>
            </a:r>
            <a:r>
              <a:rPr lang="en-US" b="1" dirty="0" smtClean="0">
                <a:solidFill>
                  <a:schemeClr val="bg1"/>
                </a:solidFill>
              </a:rPr>
              <a:t/>
            </a:r>
            <a:br>
              <a:rPr lang="en-US" b="1" dirty="0" smtClean="0">
                <a:solidFill>
                  <a:schemeClr val="bg1"/>
                </a:solidFill>
              </a:rPr>
            </a:br>
            <a:r>
              <a:rPr lang="ar-SA" b="1" dirty="0" smtClean="0">
                <a:solidFill>
                  <a:schemeClr val="bg1"/>
                </a:solidFill>
              </a:rPr>
              <a:t>الدراسات والاستبانات الميدانية </a:t>
            </a:r>
            <a:r>
              <a:rPr lang="en-US" b="1" dirty="0" smtClean="0">
                <a:solidFill>
                  <a:schemeClr val="bg1"/>
                </a:solidFill>
              </a:rPr>
              <a:t/>
            </a:r>
            <a:br>
              <a:rPr lang="en-US" b="1" dirty="0" smtClean="0">
                <a:solidFill>
                  <a:schemeClr val="bg1"/>
                </a:solidFill>
              </a:rPr>
            </a:br>
            <a:r>
              <a:rPr lang="ar-SA" b="1" dirty="0" smtClean="0">
                <a:solidFill>
                  <a:schemeClr val="bg1"/>
                </a:solidFill>
              </a:rPr>
              <a:t>جمع البيانات وتحليلها</a:t>
            </a:r>
            <a:endParaRPr b="1" dirty="0">
              <a:solidFill>
                <a:schemeClr val="bg1"/>
              </a:solidFill>
            </a:endParaRPr>
          </a:p>
        </p:txBody>
      </p:sp>
      <p:pic>
        <p:nvPicPr>
          <p:cNvPr id="4" name="Picture 3"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5" name="Shape 134"/>
          <p:cNvPicPr preferRelativeResize="0"/>
          <p:nvPr/>
        </p:nvPicPr>
        <p:blipFill>
          <a:blip r:embed="rId5">
            <a:alphaModFix/>
          </a:blip>
          <a:stretch>
            <a:fillRect/>
          </a:stretch>
        </p:blipFill>
        <p:spPr>
          <a:xfrm>
            <a:off x="533400" y="1504950"/>
            <a:ext cx="609600" cy="640463"/>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title"/>
          </p:nvPr>
        </p:nvSpPr>
        <p:spPr>
          <a:xfrm>
            <a:off x="1219350" y="-815041"/>
            <a:ext cx="7428000" cy="1938992"/>
          </a:xfrm>
          <a:prstGeom prst="rect">
            <a:avLst/>
          </a:prstGeom>
          <a:noFill/>
          <a:ln>
            <a:noFill/>
          </a:ln>
        </p:spPr>
        <p:txBody>
          <a:bodyPr wrap="square" lIns="0" tIns="0" rIns="0" bIns="0" anchor="b" anchorCtr="0">
            <a:spAutoFit/>
          </a:bodyPr>
          <a:lstStyle/>
          <a:p>
            <a:pPr lvl="0" algn="r" rtl="0">
              <a:spcBef>
                <a:spcPts val="0"/>
              </a:spcBef>
              <a:buClr>
                <a:schemeClr val="lt1"/>
              </a:buClr>
              <a:buSzPct val="25000"/>
              <a:buFont typeface="Helvetica Neue"/>
              <a:buNone/>
            </a:pPr>
            <a:r>
              <a:rPr lang="en" sz="3000" b="1" dirty="0">
                <a:solidFill>
                  <a:srgbClr val="666666"/>
                </a:solidFill>
                <a:latin typeface="Helvetica Neue"/>
                <a:ea typeface="Helvetica Neue"/>
                <a:cs typeface="Helvetica Neue"/>
                <a:sym typeface="Helvetica Neue"/>
              </a:rPr>
              <a:t> </a:t>
            </a:r>
          </a:p>
          <a:p>
            <a:pPr lvl="0" algn="r" rtl="0">
              <a:spcBef>
                <a:spcPts val="0"/>
              </a:spcBef>
              <a:buClr>
                <a:schemeClr val="lt1"/>
              </a:buClr>
              <a:buFont typeface="Helvetica Neue"/>
              <a:buNone/>
            </a:pPr>
            <a:endParaRPr sz="3000" b="1" dirty="0">
              <a:solidFill>
                <a:srgbClr val="666666"/>
              </a:solidFill>
              <a:latin typeface="Helvetica Neue"/>
              <a:ea typeface="Helvetica Neue"/>
              <a:cs typeface="Helvetica Neue"/>
              <a:sym typeface="Helvetica Neue"/>
            </a:endParaRPr>
          </a:p>
          <a:p>
            <a:pPr lvl="0" algn="r" rtl="0">
              <a:spcBef>
                <a:spcPts val="0"/>
              </a:spcBef>
              <a:buClr>
                <a:schemeClr val="lt1"/>
              </a:buClr>
              <a:buFont typeface="Helvetica Neue"/>
              <a:buNone/>
            </a:pPr>
            <a:endParaRPr sz="3000" b="1" dirty="0">
              <a:solidFill>
                <a:srgbClr val="666666"/>
              </a:solidFill>
              <a:latin typeface="Helvetica Neue"/>
              <a:ea typeface="Helvetica Neue"/>
              <a:cs typeface="Helvetica Neue"/>
              <a:sym typeface="Helvetica Neue"/>
            </a:endParaRPr>
          </a:p>
          <a:p>
            <a:pPr algn="r" rtl="1"/>
            <a:r>
              <a:rPr lang="ar-SA" sz="2500" b="1" dirty="0" smtClean="0">
                <a:solidFill>
                  <a:schemeClr val="tx1">
                    <a:lumMod val="75000"/>
                    <a:lumOff val="25000"/>
                  </a:schemeClr>
                </a:solidFill>
              </a:rPr>
              <a:t>اهم المهارات والادوات العملية  المتحصل عليها </a:t>
            </a:r>
            <a:r>
              <a:rPr lang="en-US" sz="2500" dirty="0" smtClean="0">
                <a:solidFill>
                  <a:schemeClr val="tx1">
                    <a:lumMod val="75000"/>
                    <a:lumOff val="25000"/>
                  </a:schemeClr>
                </a:solidFill>
              </a:rPr>
              <a:t/>
            </a:r>
            <a:br>
              <a:rPr lang="en-US" sz="2500" dirty="0" smtClean="0">
                <a:solidFill>
                  <a:schemeClr val="tx1">
                    <a:lumMod val="75000"/>
                    <a:lumOff val="25000"/>
                  </a:schemeClr>
                </a:solidFill>
              </a:rPr>
            </a:br>
            <a:endParaRPr sz="2500" b="1" dirty="0">
              <a:solidFill>
                <a:schemeClr val="tx1">
                  <a:lumMod val="75000"/>
                  <a:lumOff val="25000"/>
                </a:schemeClr>
              </a:solidFill>
              <a:latin typeface="Arial Black"/>
              <a:ea typeface="Arial Black"/>
              <a:cs typeface="Arial Black"/>
              <a:sym typeface="Arial Black"/>
            </a:endParaRPr>
          </a:p>
        </p:txBody>
      </p:sp>
      <p:sp>
        <p:nvSpPr>
          <p:cNvPr id="300" name="Shape 300"/>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01" name="Shape 301"/>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02" name="Shape 302"/>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03" name="Shape 303"/>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04" name="Shape 304"/>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sp>
        <p:nvSpPr>
          <p:cNvPr id="305" name="Shape 305"/>
          <p:cNvSpPr txBox="1">
            <a:spLocks noGrp="1"/>
          </p:cNvSpPr>
          <p:nvPr>
            <p:ph type="subTitle" idx="1"/>
          </p:nvPr>
        </p:nvSpPr>
        <p:spPr>
          <a:xfrm>
            <a:off x="2133600" y="819150"/>
            <a:ext cx="6359699" cy="3898503"/>
          </a:xfrm>
          <a:prstGeom prst="rect">
            <a:avLst/>
          </a:prstGeom>
          <a:noFill/>
          <a:ln>
            <a:noFill/>
          </a:ln>
        </p:spPr>
        <p:txBody>
          <a:bodyPr wrap="square" lIns="0" tIns="0" rIns="0" bIns="0" anchor="t" anchorCtr="0">
            <a:spAutoFit/>
          </a:bodyPr>
          <a:lstStyle/>
          <a:p>
            <a:pPr rtl="1"/>
            <a:r>
              <a:rPr lang="ar-SA" b="1" dirty="0" smtClean="0"/>
              <a:t> </a:t>
            </a:r>
            <a:endParaRPr lang="en-US" dirty="0" smtClean="0"/>
          </a:p>
          <a:p>
            <a:pPr rtl="1"/>
            <a:r>
              <a:rPr lang="ar-SA" b="1" dirty="0" smtClean="0"/>
              <a:t> </a:t>
            </a:r>
            <a:endParaRPr lang="en-US" dirty="0" smtClean="0"/>
          </a:p>
          <a:p>
            <a:pPr lvl="0" algn="r" rtl="1">
              <a:buFont typeface="Wingdings" pitchFamily="2" charset="2"/>
              <a:buChar char="ü"/>
            </a:pPr>
            <a:r>
              <a:rPr lang="ar-SA" sz="1600" dirty="0" smtClean="0">
                <a:solidFill>
                  <a:schemeClr val="tx1">
                    <a:lumMod val="75000"/>
                    <a:lumOff val="25000"/>
                  </a:schemeClr>
                </a:solidFill>
              </a:rPr>
              <a:t>اعداد العروض التقديمية الاحترافية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 تطوير الهوية التجارية الاحترافية</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مهارات التواصل الاحترافية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اعداد دراسات الجدوى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ادارة المشاريع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التسويق الشخصي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البحث  الميداني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جمع البيانات وتحليلها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التنبؤ المالي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ادارة فرق العمل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بحوث السوق</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المناظرة الجماعية </a:t>
            </a:r>
            <a:endParaRPr lang="en-US" sz="1600" dirty="0" smtClean="0">
              <a:solidFill>
                <a:schemeClr val="tx1">
                  <a:lumMod val="75000"/>
                  <a:lumOff val="25000"/>
                </a:schemeClr>
              </a:solidFill>
            </a:endParaRPr>
          </a:p>
          <a:p>
            <a:pPr lvl="0" algn="r" rtl="1">
              <a:buFont typeface="Wingdings" pitchFamily="2" charset="2"/>
              <a:buChar char="ü"/>
            </a:pPr>
            <a:r>
              <a:rPr lang="ar-SA" sz="1600" dirty="0" smtClean="0">
                <a:solidFill>
                  <a:schemeClr val="tx1">
                    <a:lumMod val="75000"/>
                    <a:lumOff val="25000"/>
                  </a:schemeClr>
                </a:solidFill>
              </a:rPr>
              <a:t>ادارة الوقت </a:t>
            </a:r>
            <a:endParaRPr lang="en-US" sz="1600" dirty="0" smtClean="0">
              <a:solidFill>
                <a:schemeClr val="tx1">
                  <a:lumMod val="75000"/>
                  <a:lumOff val="25000"/>
                </a:schemeClr>
              </a:solidFill>
            </a:endParaRPr>
          </a:p>
          <a:p>
            <a:pPr marL="0" marR="0" lvl="0" indent="0" algn="l" rtl="0">
              <a:spcBef>
                <a:spcPts val="440"/>
              </a:spcBef>
              <a:spcAft>
                <a:spcPts val="0"/>
              </a:spcAft>
              <a:buClr>
                <a:schemeClr val="accent2"/>
              </a:buClr>
              <a:buFont typeface="Helvetica Neue"/>
              <a:buNone/>
            </a:pPr>
            <a:endParaRPr dirty="0"/>
          </a:p>
        </p:txBody>
      </p:sp>
      <p:pic>
        <p:nvPicPr>
          <p:cNvPr id="9" name="Picture 8"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0"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ctrTitle"/>
          </p:nvPr>
        </p:nvSpPr>
        <p:spPr>
          <a:xfrm>
            <a:off x="1798636" y="141683"/>
            <a:ext cx="6659699" cy="620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1"/>
              </a:buClr>
              <a:buSzPct val="25000"/>
              <a:buFont typeface="Helvetica Neue"/>
              <a:buNone/>
            </a:pPr>
            <a:r>
              <a:rPr lang="en" sz="2700" b="1">
                <a:solidFill>
                  <a:schemeClr val="lt1"/>
                </a:solidFill>
              </a:rPr>
              <a:t>مصادر المقرر</a:t>
            </a:r>
          </a:p>
        </p:txBody>
      </p:sp>
      <p:sp>
        <p:nvSpPr>
          <p:cNvPr id="311" name="Shape 311"/>
          <p:cNvSpPr txBox="1">
            <a:spLocks noGrp="1"/>
          </p:cNvSpPr>
          <p:nvPr>
            <p:ph type="subTitle" idx="1"/>
          </p:nvPr>
        </p:nvSpPr>
        <p:spPr>
          <a:xfrm>
            <a:off x="1798636" y="1129902"/>
            <a:ext cx="6659699" cy="3543300"/>
          </a:xfrm>
          <a:prstGeom prst="rect">
            <a:avLst/>
          </a:prstGeom>
          <a:noFill/>
          <a:ln>
            <a:noFill/>
          </a:ln>
        </p:spPr>
        <p:txBody>
          <a:bodyPr lIns="0" tIns="0" rIns="0" bIns="0" anchor="t" anchorCtr="0">
            <a:spAutoFit/>
          </a:bodyPr>
          <a:lstStyle/>
          <a:p>
            <a:pPr marL="0" marR="0" lvl="0" indent="0" algn="r" rtl="0">
              <a:lnSpc>
                <a:spcPct val="90000"/>
              </a:lnSpc>
              <a:spcBef>
                <a:spcPts val="0"/>
              </a:spcBef>
              <a:spcAft>
                <a:spcPts val="0"/>
              </a:spcAft>
              <a:buClr>
                <a:schemeClr val="accent2"/>
              </a:buClr>
              <a:buSzPct val="25000"/>
              <a:buFont typeface="Helvetica Neue"/>
              <a:buNone/>
            </a:pPr>
            <a:r>
              <a:rPr lang="en" sz="1800" b="1" i="0" u="none" strike="noStrike" cap="none" baseline="0" dirty="0">
                <a:solidFill>
                  <a:schemeClr val="lt1"/>
                </a:solidFill>
              </a:rPr>
              <a:t> </a:t>
            </a:r>
          </a:p>
          <a:p>
            <a:pPr marL="0" marR="0" lvl="0" indent="0" algn="r" rtl="0">
              <a:lnSpc>
                <a:spcPct val="90000"/>
              </a:lnSpc>
              <a:spcBef>
                <a:spcPts val="400"/>
              </a:spcBef>
              <a:spcAft>
                <a:spcPts val="0"/>
              </a:spcAft>
              <a:buClr>
                <a:schemeClr val="accent2"/>
              </a:buClr>
              <a:buSzPct val="25000"/>
              <a:buFont typeface="Helvetica Neue"/>
              <a:buNone/>
            </a:pPr>
            <a:r>
              <a:rPr lang="en" sz="1800" b="1" i="0" u="sng" strike="noStrike" cap="none" baseline="0" dirty="0">
                <a:solidFill>
                  <a:schemeClr val="lt1"/>
                </a:solidFill>
              </a:rPr>
              <a:t>المرجع الرئيسى</a:t>
            </a:r>
          </a:p>
          <a:p>
            <a:pPr lvl="0" algn="r" rtl="0">
              <a:lnSpc>
                <a:spcPct val="90000"/>
              </a:lnSpc>
              <a:spcBef>
                <a:spcPts val="400"/>
              </a:spcBef>
              <a:buClr>
                <a:schemeClr val="accent2"/>
              </a:buClr>
              <a:buSzPct val="25000"/>
              <a:buFont typeface="Helvetica Neue"/>
              <a:buNone/>
            </a:pPr>
            <a:r>
              <a:rPr lang="en" sz="1800" dirty="0">
                <a:solidFill>
                  <a:srgbClr val="5E5E5E"/>
                </a:solidFill>
              </a:rPr>
              <a:t>كتاب  "حاضنات الاعمال – أ.د  أحمد الشميمرى – جمعية ريادة الاعمال- الطبعة الاولى- 2014”</a:t>
            </a:r>
          </a:p>
          <a:p>
            <a:pPr lvl="0" algn="r" rtl="0">
              <a:lnSpc>
                <a:spcPct val="90000"/>
              </a:lnSpc>
              <a:spcBef>
                <a:spcPts val="400"/>
              </a:spcBef>
              <a:buClr>
                <a:schemeClr val="accent2"/>
              </a:buClr>
              <a:buSzPct val="25000"/>
              <a:buFont typeface="Helvetica Neue"/>
              <a:buNone/>
            </a:pPr>
            <a:r>
              <a:rPr lang="en" sz="1800" dirty="0">
                <a:solidFill>
                  <a:schemeClr val="lt1"/>
                </a:solidFill>
              </a:rPr>
              <a:t> </a:t>
            </a:r>
          </a:p>
          <a:p>
            <a:pPr lvl="0" algn="r" rtl="0">
              <a:lnSpc>
                <a:spcPct val="90000"/>
              </a:lnSpc>
              <a:spcBef>
                <a:spcPts val="400"/>
              </a:spcBef>
              <a:buClr>
                <a:schemeClr val="accent2"/>
              </a:buClr>
              <a:buSzPct val="25000"/>
              <a:buFont typeface="Helvetica Neue"/>
              <a:buNone/>
            </a:pPr>
            <a:r>
              <a:rPr lang="en" sz="1800" b="1" u="sng" dirty="0">
                <a:solidFill>
                  <a:schemeClr val="lt1"/>
                </a:solidFill>
              </a:rPr>
              <a:t>المراجع المساندة</a:t>
            </a:r>
          </a:p>
          <a:p>
            <a:pPr lvl="0" algn="r" rtl="0">
              <a:lnSpc>
                <a:spcPct val="90000"/>
              </a:lnSpc>
              <a:spcBef>
                <a:spcPts val="400"/>
              </a:spcBef>
              <a:buClr>
                <a:schemeClr val="accent2"/>
              </a:buClr>
              <a:buSzPct val="25000"/>
              <a:buFont typeface="Helvetica Neue"/>
              <a:buNone/>
            </a:pPr>
            <a:r>
              <a:rPr lang="en" sz="1800" dirty="0">
                <a:solidFill>
                  <a:srgbClr val="5E5E5E"/>
                </a:solidFill>
              </a:rPr>
              <a:t>١- </a:t>
            </a:r>
            <a:r>
              <a:rPr lang="en" sz="1200" dirty="0">
                <a:solidFill>
                  <a:srgbClr val="5E5E5E"/>
                </a:solidFill>
              </a:rPr>
              <a:t>كتاب "حاضنات الاعمال و المشاريع الصغيرة -  رمضان السنوسى و عبد السلام الديوبى – الطبعة الاولى (2003) -  المركز العربى لتنمية الموارد البشرية".</a:t>
            </a:r>
          </a:p>
          <a:p>
            <a:pPr lvl="0" algn="r" rtl="0">
              <a:lnSpc>
                <a:spcPct val="90000"/>
              </a:lnSpc>
              <a:spcBef>
                <a:spcPts val="400"/>
              </a:spcBef>
              <a:buClr>
                <a:schemeClr val="accent2"/>
              </a:buClr>
              <a:buSzPct val="25000"/>
              <a:buFont typeface="Helvetica Neue"/>
              <a:buNone/>
            </a:pPr>
            <a:r>
              <a:rPr lang="en" sz="1200" dirty="0">
                <a:solidFill>
                  <a:srgbClr val="5E5E5E"/>
                </a:solidFill>
              </a:rPr>
              <a:t>٢- كتاب "حاضنات الأعمال مفاهيم مبدئية وتجارب عالمية – عاطف الشبراوى ابراهيم (2005)- منشورات المنظمة الإسلامية للتربية والعلوم والثقافة . </a:t>
            </a:r>
          </a:p>
          <a:p>
            <a:pPr lvl="0" algn="r" rtl="0">
              <a:lnSpc>
                <a:spcPct val="90000"/>
              </a:lnSpc>
              <a:spcBef>
                <a:spcPts val="400"/>
              </a:spcBef>
              <a:buClr>
                <a:schemeClr val="accent2"/>
              </a:buClr>
              <a:buSzPct val="25000"/>
              <a:buFont typeface="Helvetica Neue"/>
              <a:buNone/>
            </a:pPr>
            <a:r>
              <a:rPr lang="en" sz="1200" dirty="0">
                <a:solidFill>
                  <a:srgbClr val="5E5E5E"/>
                </a:solidFill>
              </a:rPr>
              <a:t>٣-  كتاب التوريد العالمى لحاضنات الاعمال – د. هنادى المباركى – جامعة الكويت .</a:t>
            </a:r>
          </a:p>
          <a:p>
            <a:pPr lvl="0" algn="r" rtl="0">
              <a:lnSpc>
                <a:spcPct val="90000"/>
              </a:lnSpc>
              <a:spcBef>
                <a:spcPts val="400"/>
              </a:spcBef>
              <a:buClr>
                <a:schemeClr val="accent2"/>
              </a:buClr>
              <a:buSzPct val="25000"/>
              <a:buFont typeface="Helvetica Neue"/>
              <a:buNone/>
            </a:pPr>
            <a:r>
              <a:rPr lang="en" sz="1200" dirty="0">
                <a:solidFill>
                  <a:srgbClr val="5E5E5E"/>
                </a:solidFill>
              </a:rPr>
              <a:t> ٤- الاصدار الثالث :حاضنات الاعمال – سلسلة دراسات نحو مجتمع معرفة </a:t>
            </a:r>
            <a:r>
              <a:rPr lang="en" sz="1200" b="0" i="0" u="none" strike="noStrike" cap="none" baseline="0" dirty="0">
                <a:solidFill>
                  <a:srgbClr val="5E5E5E"/>
                </a:solidFill>
              </a:rPr>
              <a:t>– جامعة الملك عبد العزيز</a:t>
            </a:r>
          </a:p>
          <a:p>
            <a:pPr marL="0" marR="0" lvl="0" indent="0" algn="r" rtl="0">
              <a:spcBef>
                <a:spcPts val="440"/>
              </a:spcBef>
              <a:spcAft>
                <a:spcPts val="0"/>
              </a:spcAft>
              <a:buClr>
                <a:schemeClr val="accent2"/>
              </a:buClr>
              <a:buSzPct val="25000"/>
              <a:buFont typeface="Helvetica Neue"/>
              <a:buNone/>
            </a:pPr>
            <a:r>
              <a:rPr lang="en" sz="1200" dirty="0">
                <a:solidFill>
                  <a:srgbClr val="666666"/>
                </a:solidFill>
              </a:rPr>
              <a:t>4- الدليل الارشادي لانشاء حاضنات الاعمال - مارك ديفيز - اغسطس 2009 - البنك الدولي</a:t>
            </a:r>
            <a:r>
              <a:rPr lang="en" sz="1800" dirty="0">
                <a:solidFill>
                  <a:srgbClr val="666666"/>
                </a:solidFill>
              </a:rPr>
              <a:t> </a:t>
            </a:r>
          </a:p>
        </p:txBody>
      </p:sp>
      <p:sp>
        <p:nvSpPr>
          <p:cNvPr id="312" name="Shape 312"/>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13" name="Shape 313"/>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14" name="Shape 314"/>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15" name="Shape 315"/>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8" name="Picture 7"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9" name="Shape 134"/>
          <p:cNvPicPr preferRelativeResize="0"/>
          <p:nvPr/>
        </p:nvPicPr>
        <p:blipFill>
          <a:blip r:embed="rId5">
            <a:alphaModFix/>
          </a:blip>
          <a:stretch>
            <a:fillRect/>
          </a:stretch>
        </p:blipFill>
        <p:spPr>
          <a:xfrm>
            <a:off x="533400" y="1504950"/>
            <a:ext cx="609600" cy="640463"/>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1214437" y="397501"/>
            <a:ext cx="7428000" cy="332399"/>
          </a:xfrm>
          <a:prstGeom prst="rect">
            <a:avLst/>
          </a:prstGeom>
          <a:noFill/>
          <a:ln>
            <a:noFill/>
          </a:ln>
        </p:spPr>
        <p:txBody>
          <a:bodyPr lIns="0" tIns="0" rIns="0" bIns="0" anchor="b" anchorCtr="0">
            <a:spAutoFit/>
          </a:bodyPr>
          <a:lstStyle/>
          <a:p>
            <a:pPr algn="r" rtl="1"/>
            <a:r>
              <a:rPr lang="ar-OM" sz="2400" b="1" dirty="0" smtClean="0">
                <a:solidFill>
                  <a:schemeClr val="tx1">
                    <a:lumMod val="75000"/>
                    <a:lumOff val="25000"/>
                  </a:schemeClr>
                </a:solidFill>
              </a:rPr>
              <a:t>طرق تقييم المحصلة العلمية لتدريس المقرر</a:t>
            </a:r>
            <a:endParaRPr lang="en-US" sz="2400" dirty="0">
              <a:solidFill>
                <a:schemeClr val="tx1">
                  <a:lumMod val="75000"/>
                  <a:lumOff val="25000"/>
                </a:schemeClr>
              </a:solidFill>
            </a:endParaRPr>
          </a:p>
        </p:txBody>
      </p:sp>
      <p:sp>
        <p:nvSpPr>
          <p:cNvPr id="321" name="Shape 32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22" name="Shape 322"/>
          <p:cNvSpPr txBox="1"/>
          <p:nvPr/>
        </p:nvSpPr>
        <p:spPr>
          <a:xfrm>
            <a:off x="1811336" y="1358502"/>
            <a:ext cx="6983400" cy="3137399"/>
          </a:xfrm>
          <a:prstGeom prst="rect">
            <a:avLst/>
          </a:prstGeom>
          <a:noFill/>
          <a:ln>
            <a:noFill/>
          </a:ln>
        </p:spPr>
        <p:txBody>
          <a:bodyPr lIns="0" tIns="0" rIns="0" bIns="0" anchor="b" anchorCtr="0">
            <a:spAutoFit/>
          </a:bodyPr>
          <a:lstStyle/>
          <a:p>
            <a:pPr marL="0" marR="0" lvl="0" indent="0" algn="l" rtl="0">
              <a:lnSpc>
                <a:spcPct val="100000"/>
              </a:lnSpc>
              <a:spcBef>
                <a:spcPts val="0"/>
              </a:spcBef>
              <a:spcAft>
                <a:spcPts val="0"/>
              </a:spcAft>
              <a:buNone/>
            </a:pPr>
            <a:endParaRPr/>
          </a:p>
        </p:txBody>
      </p:sp>
      <p:sp>
        <p:nvSpPr>
          <p:cNvPr id="323" name="Shape 32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4" name="Shape 32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5" name="Shape 32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26" name="Shape 326"/>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graphicFrame>
        <p:nvGraphicFramePr>
          <p:cNvPr id="327" name="Shape 327"/>
          <p:cNvGraphicFramePr/>
          <p:nvPr/>
        </p:nvGraphicFramePr>
        <p:xfrm>
          <a:off x="1293775" y="2091675"/>
          <a:ext cx="6897725" cy="1402040"/>
        </p:xfrm>
        <a:graphic>
          <a:graphicData uri="http://schemas.openxmlformats.org/drawingml/2006/table">
            <a:tbl>
              <a:tblPr>
                <a:noFill/>
                <a:tableStyleId>{EB3A9A59-692E-47E1-8EAB-18EC3F1729F3}</a:tableStyleId>
              </a:tblPr>
              <a:tblGrid>
                <a:gridCol w="3278225"/>
                <a:gridCol w="3619500"/>
              </a:tblGrid>
              <a:tr h="285750">
                <a:tc>
                  <a:txBody>
                    <a:bodyPr/>
                    <a:lstStyle/>
                    <a:p>
                      <a:pPr lvl="0" algn="ctr" rtl="0">
                        <a:spcBef>
                          <a:spcPts val="0"/>
                        </a:spcBef>
                        <a:buNone/>
                      </a:pPr>
                      <a:r>
                        <a:rPr lang="en" sz="1400" b="1"/>
                        <a:t>١٠٪</a:t>
                      </a:r>
                    </a:p>
                  </a:txBody>
                  <a:tcPr marL="91425" marR="91425" marT="68575" marB="68575"/>
                </a:tc>
                <a:tc>
                  <a:txBody>
                    <a:bodyPr/>
                    <a:lstStyle/>
                    <a:p>
                      <a:pPr lvl="0" algn="r" rtl="0">
                        <a:spcBef>
                          <a:spcPts val="0"/>
                        </a:spcBef>
                        <a:buNone/>
                      </a:pPr>
                      <a:r>
                        <a:rPr lang="en" sz="1400" b="1"/>
                        <a:t>التكاليف والمشاركة </a:t>
                      </a:r>
                    </a:p>
                  </a:txBody>
                  <a:tcPr marL="91425" marR="91425" marT="68575" marB="68575"/>
                </a:tc>
              </a:tr>
              <a:tr h="285750">
                <a:tc>
                  <a:txBody>
                    <a:bodyPr/>
                    <a:lstStyle/>
                    <a:p>
                      <a:pPr lvl="0" algn="ctr" rtl="0">
                        <a:spcBef>
                          <a:spcPts val="0"/>
                        </a:spcBef>
                        <a:buNone/>
                      </a:pPr>
                      <a:r>
                        <a:rPr lang="en" sz="1400" b="1"/>
                        <a:t>٢٠٪</a:t>
                      </a:r>
                    </a:p>
                  </a:txBody>
                  <a:tcPr marL="91425" marR="91425" marT="68575" marB="68575"/>
                </a:tc>
                <a:tc>
                  <a:txBody>
                    <a:bodyPr/>
                    <a:lstStyle/>
                    <a:p>
                      <a:pPr lvl="0" algn="r" rtl="0">
                        <a:spcBef>
                          <a:spcPts val="0"/>
                        </a:spcBef>
                        <a:buNone/>
                      </a:pPr>
                      <a:r>
                        <a:rPr lang="en" sz="1400" b="1"/>
                        <a:t>الاختبار الفصلي </a:t>
                      </a:r>
                    </a:p>
                  </a:txBody>
                  <a:tcPr marL="91425" marR="91425" marT="68575" marB="68575"/>
                </a:tc>
              </a:tr>
              <a:tr h="285750">
                <a:tc>
                  <a:txBody>
                    <a:bodyPr/>
                    <a:lstStyle/>
                    <a:p>
                      <a:pPr lvl="0" algn="ctr" rtl="0">
                        <a:spcBef>
                          <a:spcPts val="0"/>
                        </a:spcBef>
                        <a:buNone/>
                      </a:pPr>
                      <a:r>
                        <a:rPr lang="en" sz="1400" b="1"/>
                        <a:t>٣٠٪</a:t>
                      </a:r>
                    </a:p>
                  </a:txBody>
                  <a:tcPr marL="91425" marR="91425" marT="68575" marB="68575"/>
                </a:tc>
                <a:tc>
                  <a:txBody>
                    <a:bodyPr/>
                    <a:lstStyle/>
                    <a:p>
                      <a:pPr lvl="0" algn="r" rtl="0">
                        <a:spcBef>
                          <a:spcPts val="0"/>
                        </a:spcBef>
                        <a:buNone/>
                      </a:pPr>
                      <a:r>
                        <a:rPr lang="en" sz="1400" b="1"/>
                        <a:t>المشروع </a:t>
                      </a:r>
                    </a:p>
                  </a:txBody>
                  <a:tcPr marL="91425" marR="91425" marT="68575" marB="68575"/>
                </a:tc>
              </a:tr>
              <a:tr h="285750">
                <a:tc>
                  <a:txBody>
                    <a:bodyPr/>
                    <a:lstStyle/>
                    <a:p>
                      <a:pPr lvl="0" algn="ctr" rtl="0">
                        <a:spcBef>
                          <a:spcPts val="0"/>
                        </a:spcBef>
                        <a:buNone/>
                      </a:pPr>
                      <a:r>
                        <a:rPr lang="en" sz="1400" b="1"/>
                        <a:t>٤٠٪</a:t>
                      </a:r>
                    </a:p>
                  </a:txBody>
                  <a:tcPr marL="91425" marR="91425" marT="68575" marB="68575"/>
                </a:tc>
                <a:tc>
                  <a:txBody>
                    <a:bodyPr/>
                    <a:lstStyle/>
                    <a:p>
                      <a:pPr lvl="0" algn="r" rtl="0">
                        <a:spcBef>
                          <a:spcPts val="0"/>
                        </a:spcBef>
                        <a:buNone/>
                      </a:pPr>
                      <a:r>
                        <a:rPr lang="en" sz="1400" b="1"/>
                        <a:t>الاختبار النهائي</a:t>
                      </a:r>
                    </a:p>
                  </a:txBody>
                  <a:tcPr marL="91425" marR="91425" marT="68575" marB="68575"/>
                </a:tc>
              </a:tr>
            </a:tbl>
          </a:graphicData>
        </a:graphic>
      </p:graphicFrame>
      <p:pic>
        <p:nvPicPr>
          <p:cNvPr id="10" name="Picture 9"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1"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1214437" y="314402"/>
            <a:ext cx="7428000" cy="415498"/>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ar-OM" sz="3000" b="1" dirty="0" smtClean="0">
                <a:solidFill>
                  <a:srgbClr val="999999"/>
                </a:solidFill>
              </a:rPr>
              <a:t>عن المتحدث </a:t>
            </a:r>
            <a:endParaRPr lang="en" sz="3000" b="1" dirty="0">
              <a:solidFill>
                <a:srgbClr val="999999"/>
              </a:solidFill>
            </a:endParaRPr>
          </a:p>
        </p:txBody>
      </p:sp>
      <p:sp>
        <p:nvSpPr>
          <p:cNvPr id="161" name="Shape 16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endParaRPr/>
          </a:p>
        </p:txBody>
      </p:sp>
      <p:sp>
        <p:nvSpPr>
          <p:cNvPr id="162" name="Shape 162"/>
          <p:cNvSpPr txBox="1"/>
          <p:nvPr/>
        </p:nvSpPr>
        <p:spPr>
          <a:xfrm>
            <a:off x="1405784" y="1047750"/>
            <a:ext cx="7270900" cy="3323987"/>
          </a:xfrm>
          <a:prstGeom prst="rect">
            <a:avLst/>
          </a:prstGeom>
          <a:noFill/>
          <a:ln>
            <a:noFill/>
          </a:ln>
        </p:spPr>
        <p:txBody>
          <a:bodyPr wrap="square" lIns="0" tIns="0" rIns="0" bIns="0" anchor="b" anchorCtr="0">
            <a:spAutoFit/>
          </a:bodyPr>
          <a:lstStyle/>
          <a:p>
            <a:pPr algn="r" rtl="1" fontAlgn="t"/>
            <a:r>
              <a:rPr lang="ar-SA" sz="1800" dirty="0">
                <a:latin typeface="arial" panose="020B0604020202020204" pitchFamily="34" charset="0"/>
                <a:cs typeface="Arial" panose="020B0604020202020204" pitchFamily="34" charset="0"/>
              </a:rPr>
              <a:t>نور العبدالكريم هي المشرف العام لمركز دعم وتطوير الأعمال بجامعة الأميرة نورة بنت عبدالرحمن، وهو مركز تم تطويره  بمبادرة من الجامعة  لدعم وتعزيز مسيرة المشاريع التجارية المبتكرة المملوكة للسيدات  في المملكة ، </a:t>
            </a:r>
            <a:r>
              <a:rPr lang="ar-SA" sz="1800" dirty="0">
                <a:latin typeface="Arial" panose="020B0604020202020204" pitchFamily="34" charset="0"/>
              </a:rPr>
              <a:t>كمشرف عام على المركز ,تعمل نور على تحديد اهداف واستراتيجيات المركز والعمل مباشرة مع  رائدات الاعمال  للانتقال من مرحلة  المفاهيم المجردة إلى الاطلاق الفعلي للمشروع . مستغلة بذلك اكثر من  12 اعوام من الخبرة في تطوير وتنفيذ الأعمال في كلا القطاعين العام والخاص .</a:t>
            </a:r>
            <a:endParaRPr lang="ar-SA" sz="1800" dirty="0">
              <a:latin typeface="arial" panose="020B0604020202020204" pitchFamily="34" charset="0"/>
            </a:endParaRPr>
          </a:p>
          <a:p>
            <a:pPr algn="r" rtl="1" fontAlgn="t"/>
            <a:r>
              <a:rPr lang="ar-SA" sz="1800" dirty="0">
                <a:latin typeface="arial" panose="020B0604020202020204" pitchFamily="34" charset="0"/>
                <a:cs typeface="Arial" panose="020B0604020202020204" pitchFamily="34" charset="0"/>
              </a:rPr>
              <a:t>نور ايضا عضو مؤسس في شبكة صلة وهي شبكة غير ربحية أنشئت عام 2011 م لتمكين المرأة السعودية من الاتصال مهنياً على نحو محترف وتدير برنامج التعليم والتطوير في الشبكة  </a:t>
            </a:r>
            <a:r>
              <a:rPr lang="ar-SA" sz="1800" dirty="0" smtClean="0">
                <a:latin typeface="arial" panose="020B0604020202020204" pitchFamily="34" charset="0"/>
                <a:cs typeface="Arial" panose="020B0604020202020204" pitchFamily="34" charset="0"/>
              </a:rPr>
              <a:t>.</a:t>
            </a:r>
            <a:endParaRPr lang="en-US" sz="1800" dirty="0" smtClean="0">
              <a:latin typeface="arial" panose="020B0604020202020204" pitchFamily="34" charset="0"/>
            </a:endParaRPr>
          </a:p>
          <a:p>
            <a:pPr algn="r" rtl="1" fontAlgn="t"/>
            <a:r>
              <a:rPr lang="ar-OM" sz="1800" dirty="0" smtClean="0">
                <a:latin typeface="arial" panose="020B0604020202020204" pitchFamily="34" charset="0"/>
                <a:cs typeface="Arial" panose="020B0604020202020204" pitchFamily="34" charset="0"/>
              </a:rPr>
              <a:t>ن</a:t>
            </a:r>
            <a:r>
              <a:rPr lang="ar-SA" sz="1800" dirty="0" smtClean="0">
                <a:latin typeface="arial" panose="020B0604020202020204" pitchFamily="34" charset="0"/>
                <a:cs typeface="Arial" panose="020B0604020202020204" pitchFamily="34" charset="0"/>
              </a:rPr>
              <a:t>ور</a:t>
            </a:r>
            <a:r>
              <a:rPr lang="ar-SA" sz="1800" dirty="0">
                <a:latin typeface="arial" panose="020B0604020202020204" pitchFamily="34" charset="0"/>
                <a:cs typeface="Arial" panose="020B0604020202020204" pitchFamily="34" charset="0"/>
              </a:rPr>
              <a:t> حاصلة على شهادة البكالوريوس في ادارة الأعمال ، ماجستير في ادارة الاعمال ،  دبلوم عالي  في الاستثمار و الائتمان المصرفي ، وكذلك زمالة مهنية  في الابتكار وريادة الاعمال ، كما انها مدير حاضنة اعمال معتمد من قبل الجمعية الدولية لحاضنات الاعمال  ومحاضر غير متفرغ بكلية الادارة والاعمال بجامعة الاميرة نورة بنت عبدالرحمن. </a:t>
            </a:r>
            <a:endParaRPr lang="en" sz="2000" dirty="0"/>
          </a:p>
        </p:txBody>
      </p:sp>
      <p:sp>
        <p:nvSpPr>
          <p:cNvPr id="163" name="Shape 163"/>
          <p:cNvSpPr txBox="1"/>
          <p:nvPr/>
        </p:nvSpPr>
        <p:spPr>
          <a:xfrm>
            <a:off x="1912936" y="4971075"/>
            <a:ext cx="185700" cy="299699"/>
          </a:xfrm>
          <a:prstGeom prst="rect">
            <a:avLst/>
          </a:prstGeom>
          <a:noFill/>
          <a:ln>
            <a:noFill/>
          </a:ln>
        </p:spPr>
        <p:txBody>
          <a:bodyPr lIns="91425" tIns="45700" rIns="91425" bIns="45700" anchor="t" anchorCtr="0">
            <a:spAutoFit/>
          </a:bodyPr>
          <a:lstStyle/>
          <a:p>
            <a:endParaRPr/>
          </a:p>
        </p:txBody>
      </p:sp>
      <p:sp>
        <p:nvSpPr>
          <p:cNvPr id="164" name="Shape 164"/>
          <p:cNvSpPr txBox="1"/>
          <p:nvPr/>
        </p:nvSpPr>
        <p:spPr>
          <a:xfrm>
            <a:off x="2506661" y="4957065"/>
            <a:ext cx="184200" cy="298199"/>
          </a:xfrm>
          <a:prstGeom prst="rect">
            <a:avLst/>
          </a:prstGeom>
          <a:noFill/>
          <a:ln>
            <a:noFill/>
          </a:ln>
        </p:spPr>
        <p:txBody>
          <a:bodyPr lIns="91425" tIns="45700" rIns="91425" bIns="45700" anchor="t" anchorCtr="0">
            <a:spAutoFit/>
          </a:bodyPr>
          <a:lstStyle/>
          <a:p>
            <a:endParaRPr/>
          </a:p>
        </p:txBody>
      </p:sp>
      <p:sp>
        <p:nvSpPr>
          <p:cNvPr id="165" name="Shape 16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endParaRPr/>
          </a:p>
        </p:txBody>
      </p:sp>
      <p:sp>
        <p:nvSpPr>
          <p:cNvPr id="166" name="Shape 166"/>
          <p:cNvSpPr txBox="1"/>
          <p:nvPr/>
        </p:nvSpPr>
        <p:spPr>
          <a:xfrm>
            <a:off x="763800" y="4882966"/>
            <a:ext cx="2356499" cy="523190"/>
          </a:xfrm>
          <a:prstGeom prst="rect">
            <a:avLst/>
          </a:prstGeom>
          <a:noFill/>
          <a:ln>
            <a:noFill/>
          </a:ln>
        </p:spPr>
        <p:txBody>
          <a:bodyPr lIns="91425" tIns="91425" rIns="91425" bIns="91425" anchor="t" anchorCtr="0">
            <a:spAutoFit/>
          </a:bodyPr>
          <a:lstStyle/>
          <a:p>
            <a:pPr algn="ctr"/>
            <a:r>
              <a:rPr lang="ar-OM" sz="800" dirty="0" smtClean="0">
                <a:solidFill>
                  <a:srgbClr val="5E5E5E"/>
                </a:solidFill>
                <a:latin typeface="Helvetica Neue"/>
                <a:ea typeface="Helvetica Neue"/>
                <a:cs typeface="Helvetica Neue"/>
                <a:sym typeface="Helvetica Neue"/>
              </a:rPr>
              <a:t>الندوة الوطنية ” التعليم لريادة الاعمال والابتكار ” </a:t>
            </a:r>
          </a:p>
          <a:p>
            <a:pPr algn="ctr"/>
            <a:endParaRPr b="1" dirty="0">
              <a:solidFill>
                <a:srgbClr val="666666"/>
              </a:solidFill>
            </a:endParaRPr>
          </a:p>
        </p:txBody>
      </p:sp>
      <p:pic>
        <p:nvPicPr>
          <p:cNvPr id="11" name="Shape 134"/>
          <p:cNvPicPr preferRelativeResize="0"/>
          <p:nvPr/>
        </p:nvPicPr>
        <p:blipFill>
          <a:blip r:embed="rId3">
            <a:alphaModFix/>
          </a:blip>
          <a:stretch>
            <a:fillRect/>
          </a:stretch>
        </p:blipFill>
        <p:spPr>
          <a:xfrm>
            <a:off x="304800" y="133350"/>
            <a:ext cx="609600" cy="640463"/>
          </a:xfrm>
          <a:prstGeom prst="rect">
            <a:avLst/>
          </a:prstGeom>
          <a:noFill/>
          <a:ln>
            <a:noFill/>
          </a:ln>
        </p:spPr>
      </p:pic>
      <p:pic>
        <p:nvPicPr>
          <p:cNvPr id="2" name="Picture 1"/>
          <p:cNvPicPr>
            <a:picLocks noChangeAspect="1"/>
          </p:cNvPicPr>
          <p:nvPr/>
        </p:nvPicPr>
        <p:blipFill>
          <a:blip r:embed="rId4"/>
          <a:stretch>
            <a:fillRect/>
          </a:stretch>
        </p:blipFill>
        <p:spPr>
          <a:xfrm>
            <a:off x="7914618" y="4496641"/>
            <a:ext cx="762066" cy="670618"/>
          </a:xfrm>
          <a:prstGeom prst="rect">
            <a:avLst/>
          </a:prstGeom>
        </p:spPr>
      </p:pic>
    </p:spTree>
    <p:extLst>
      <p:ext uri="{BB962C8B-B14F-4D97-AF65-F5344CB8AC3E}">
        <p14:creationId xmlns:p14="http://schemas.microsoft.com/office/powerpoint/2010/main" val="368136222"/>
      </p:ext>
    </p:extLst>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1214437" y="397501"/>
            <a:ext cx="7428000" cy="332399"/>
          </a:xfrm>
          <a:prstGeom prst="rect">
            <a:avLst/>
          </a:prstGeom>
          <a:noFill/>
          <a:ln>
            <a:noFill/>
          </a:ln>
        </p:spPr>
        <p:txBody>
          <a:bodyPr lIns="0" tIns="0" rIns="0" bIns="0" anchor="b" anchorCtr="0">
            <a:spAutoFit/>
          </a:bodyPr>
          <a:lstStyle/>
          <a:p>
            <a:pPr algn="r" rtl="1"/>
            <a:r>
              <a:rPr lang="ar-OM" sz="2400" b="1" dirty="0" smtClean="0">
                <a:solidFill>
                  <a:schemeClr val="tx1">
                    <a:lumMod val="75000"/>
                    <a:lumOff val="25000"/>
                  </a:schemeClr>
                </a:solidFill>
              </a:rPr>
              <a:t>طرق تقييم المحصلة العلمية لتدريس المقرر</a:t>
            </a:r>
            <a:endParaRPr lang="en-US" sz="2400" dirty="0">
              <a:solidFill>
                <a:schemeClr val="tx1">
                  <a:lumMod val="75000"/>
                  <a:lumOff val="25000"/>
                </a:schemeClr>
              </a:solidFill>
            </a:endParaRPr>
          </a:p>
        </p:txBody>
      </p:sp>
      <p:sp>
        <p:nvSpPr>
          <p:cNvPr id="321" name="Shape 32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22" name="Shape 322"/>
          <p:cNvSpPr txBox="1"/>
          <p:nvPr/>
        </p:nvSpPr>
        <p:spPr>
          <a:xfrm>
            <a:off x="1811336" y="1358502"/>
            <a:ext cx="6983400" cy="3137399"/>
          </a:xfrm>
          <a:prstGeom prst="rect">
            <a:avLst/>
          </a:prstGeom>
          <a:noFill/>
          <a:ln>
            <a:noFill/>
          </a:ln>
        </p:spPr>
        <p:txBody>
          <a:bodyPr lIns="0" tIns="0" rIns="0" bIns="0" anchor="b" anchorCtr="0">
            <a:spAutoFit/>
          </a:bodyPr>
          <a:lstStyle/>
          <a:p>
            <a:pPr marL="0" marR="0" lvl="0" indent="0" algn="l" rtl="0">
              <a:lnSpc>
                <a:spcPct val="100000"/>
              </a:lnSpc>
              <a:spcBef>
                <a:spcPts val="0"/>
              </a:spcBef>
              <a:spcAft>
                <a:spcPts val="0"/>
              </a:spcAft>
              <a:buNone/>
            </a:pPr>
            <a:endParaRPr/>
          </a:p>
        </p:txBody>
      </p:sp>
      <p:sp>
        <p:nvSpPr>
          <p:cNvPr id="323" name="Shape 32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4" name="Shape 32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5" name="Shape 32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26" name="Shape 326"/>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10" name="Picture 9"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1"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
        <p:nvSpPr>
          <p:cNvPr id="66561" name="Rectangle 1"/>
          <p:cNvSpPr>
            <a:spLocks noChangeArrowheads="1"/>
          </p:cNvSpPr>
          <p:nvPr/>
        </p:nvSpPr>
        <p:spPr bwMode="auto">
          <a:xfrm>
            <a:off x="4114800" y="923896"/>
            <a:ext cx="4648200"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اعداد العروض التقديمية الاحترافية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 تطوير الهوية التجارية الاحترافية</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مهارات التواصل الاحترافية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اعداد دراسات الجدوى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ادارة المشاريع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التسويق الشخصي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البحث  الميداني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جمع البيانات وتحليلها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التنبؤ المالي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ادارة فرق العمل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بحوث السوق</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المناظرة الجماعية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ادارة الوقت </a:t>
            </a:r>
            <a:endParaRPr kumimoji="0" lang="ar-SA"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1214437" y="360568"/>
            <a:ext cx="7428000" cy="369332"/>
          </a:xfrm>
          <a:prstGeom prst="rect">
            <a:avLst/>
          </a:prstGeom>
          <a:noFill/>
          <a:ln>
            <a:noFill/>
          </a:ln>
        </p:spPr>
        <p:txBody>
          <a:bodyPr lIns="0" tIns="0" rIns="0" bIns="0" anchor="b" anchorCtr="0">
            <a:spAutoFit/>
          </a:bodyPr>
          <a:lstStyle/>
          <a:p>
            <a:pPr lvl="0" algn="r" rtl="1" fontAlgn="base">
              <a:lnSpc>
                <a:spcPct val="100000"/>
              </a:lnSpc>
              <a:spcBef>
                <a:spcPct val="0"/>
              </a:spcBef>
              <a:spcAft>
                <a:spcPct val="0"/>
              </a:spcAft>
            </a:pPr>
            <a:r>
              <a:rPr lang="ar-SA" sz="2400" b="1" dirty="0" smtClean="0">
                <a:solidFill>
                  <a:schemeClr val="tx1">
                    <a:lumMod val="75000"/>
                    <a:lumOff val="25000"/>
                  </a:schemeClr>
                </a:solidFill>
                <a:latin typeface="Arial" pitchFamily="34" charset="0"/>
                <a:ea typeface="Arial" pitchFamily="34" charset="0"/>
                <a:cs typeface="Arial" pitchFamily="34" charset="0"/>
              </a:rPr>
              <a:t>أوجه الابتكار والريادة في المقرر </a:t>
            </a:r>
            <a:endParaRPr lang="en-US" sz="2400" dirty="0" smtClean="0">
              <a:solidFill>
                <a:schemeClr val="tx1">
                  <a:lumMod val="75000"/>
                  <a:lumOff val="25000"/>
                </a:schemeClr>
              </a:solidFill>
              <a:latin typeface="Arial" pitchFamily="34" charset="0"/>
              <a:cs typeface="Arial" pitchFamily="34" charset="0"/>
            </a:endParaRPr>
          </a:p>
        </p:txBody>
      </p:sp>
      <p:sp>
        <p:nvSpPr>
          <p:cNvPr id="321" name="Shape 32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322" name="Shape 322"/>
          <p:cNvSpPr txBox="1"/>
          <p:nvPr/>
        </p:nvSpPr>
        <p:spPr>
          <a:xfrm>
            <a:off x="1811336" y="1358502"/>
            <a:ext cx="6983400" cy="3137399"/>
          </a:xfrm>
          <a:prstGeom prst="rect">
            <a:avLst/>
          </a:prstGeom>
          <a:noFill/>
          <a:ln>
            <a:noFill/>
          </a:ln>
        </p:spPr>
        <p:txBody>
          <a:bodyPr lIns="0" tIns="0" rIns="0" bIns="0" anchor="b" anchorCtr="0">
            <a:spAutoFit/>
          </a:bodyPr>
          <a:lstStyle/>
          <a:p>
            <a:pPr marL="0" marR="0" lvl="0" indent="0" algn="l" rtl="0">
              <a:lnSpc>
                <a:spcPct val="100000"/>
              </a:lnSpc>
              <a:spcBef>
                <a:spcPts val="0"/>
              </a:spcBef>
              <a:spcAft>
                <a:spcPts val="0"/>
              </a:spcAft>
              <a:buNone/>
            </a:pPr>
            <a:endParaRPr/>
          </a:p>
        </p:txBody>
      </p:sp>
      <p:sp>
        <p:nvSpPr>
          <p:cNvPr id="323" name="Shape 32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4" name="Shape 32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25" name="Shape 32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26" name="Shape 326"/>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10" name="Picture 9"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1"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
        <p:nvSpPr>
          <p:cNvPr id="2049" name="Rectangle 1"/>
          <p:cNvSpPr>
            <a:spLocks noChangeArrowheads="1"/>
          </p:cNvSpPr>
          <p:nvPr/>
        </p:nvSpPr>
        <p:spPr bwMode="auto">
          <a:xfrm>
            <a:off x="2057400" y="949345"/>
            <a:ext cx="6629400"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الربط بين التعليم التطبيقي والتعليم النظري في منهجية المقرر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SA"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الاستعانة بممارسين في مجال حاضنات الاعمال لتدريس المقرر بجانب المحاضرين الاكاديمين </a:t>
            </a: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 للجمع بين الخبرات العلمية والعملية ومشاركتها مع دارسي المقرر</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طرق  وتقنيات تدريس ريادية تحاكي  الجانب العملي وواقع قطاع الاعمال في المقرر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ربط دارسي المقرر مع  العملاء المستهدفين والجهات ذات العلاقة والمصلحة والمرتبطة بمشروعهم المطور خلال المقرر</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المقرر يعد الاول من نوعه من جانب (تطوير محتوى المقرر وموائمته لواقع الاعمال في المنطقة ) بالاضافة الى تدريسه كمقرر حر على مستوى جامعات المنطقة.</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المصادر والمراجع الريادية التي تمت الاستعانة بها في تطوير محتوى المقرر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نسبة المهارات التطبيقية المتحصل عليها من قبل دارسي المقرر</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OM" sz="1600" b="0" i="0" u="none" strike="noStrike" cap="none" normalizeH="0" baseline="0" dirty="0" smtClean="0">
                <a:ln>
                  <a:noFill/>
                </a:ln>
                <a:solidFill>
                  <a:schemeClr val="tx1">
                    <a:lumMod val="75000"/>
                    <a:lumOff val="25000"/>
                  </a:schemeClr>
                </a:solidFill>
                <a:effectLst/>
                <a:latin typeface="Arial" pitchFamily="34" charset="0"/>
                <a:ea typeface="Arial" pitchFamily="34" charset="0"/>
                <a:cs typeface="Arial" pitchFamily="34" charset="0"/>
              </a:rPr>
              <a:t>وسائل نشر الوعي بالابتكار وريادة الاعمال المتضمنة في المقرر وطرق وتقنيات التدريس </a:t>
            </a:r>
            <a:endParaRPr kumimoji="0" lang="en-US" sz="1600" b="0" i="0" u="none" strike="noStrike" cap="none" normalizeH="0" baseline="0" dirty="0" smtClean="0">
              <a:ln>
                <a:noFill/>
              </a:ln>
              <a:solidFill>
                <a:schemeClr val="tx1">
                  <a:lumMod val="75000"/>
                  <a:lumOff val="25000"/>
                </a:schemeClr>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lumMod val="90000"/>
                  <a:lumOff val="10000"/>
                </a:schemeClr>
              </a:solidFill>
              <a:effectLst/>
              <a:latin typeface="Arial" pitchFamily="34" charset="0"/>
              <a:cs typeface="Arial" pitchFamily="34" charset="0"/>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ctrTitle"/>
          </p:nvPr>
        </p:nvSpPr>
        <p:spPr>
          <a:xfrm>
            <a:off x="1798636" y="429683"/>
            <a:ext cx="6659699" cy="332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1"/>
              </a:buClr>
              <a:buSzPct val="25000"/>
              <a:buFont typeface="Helvetica Neue"/>
              <a:buNone/>
            </a:pPr>
            <a:r>
              <a:rPr lang="en" sz="2400" b="1" dirty="0">
                <a:solidFill>
                  <a:schemeClr val="lt1"/>
                </a:solidFill>
              </a:rPr>
              <a:t>اهم مخرجات المقرر</a:t>
            </a:r>
          </a:p>
        </p:txBody>
      </p:sp>
      <p:sp>
        <p:nvSpPr>
          <p:cNvPr id="333" name="Shape 333"/>
          <p:cNvSpPr txBox="1">
            <a:spLocks noGrp="1"/>
          </p:cNvSpPr>
          <p:nvPr>
            <p:ph type="subTitle" idx="1"/>
          </p:nvPr>
        </p:nvSpPr>
        <p:spPr>
          <a:xfrm>
            <a:off x="3120300" y="994500"/>
            <a:ext cx="5380799" cy="2790508"/>
          </a:xfrm>
          <a:prstGeom prst="rect">
            <a:avLst/>
          </a:prstGeom>
          <a:noFill/>
          <a:ln>
            <a:noFill/>
          </a:ln>
        </p:spPr>
        <p:txBody>
          <a:bodyPr lIns="0" tIns="0" rIns="0" bIns="0" anchor="t" anchorCtr="0">
            <a:spAutoFit/>
          </a:bodyPr>
          <a:lstStyle/>
          <a:p>
            <a:pPr marR="0" lvl="0" algn="l" rtl="0">
              <a:lnSpc>
                <a:spcPct val="100000"/>
              </a:lnSpc>
              <a:spcBef>
                <a:spcPts val="560"/>
              </a:spcBef>
              <a:spcAft>
                <a:spcPts val="0"/>
              </a:spcAft>
              <a:buNone/>
            </a:pPr>
            <a:endParaRPr sz="1800" dirty="0">
              <a:solidFill>
                <a:srgbClr val="FFFFFF"/>
              </a:solidFill>
            </a:endParaRPr>
          </a:p>
          <a:p>
            <a:pPr lvl="0" algn="r" rtl="1">
              <a:spcBef>
                <a:spcPts val="0"/>
              </a:spcBef>
              <a:buClr>
                <a:srgbClr val="000000"/>
              </a:buClr>
              <a:buSzPct val="61111"/>
              <a:buFont typeface="Wingdings" pitchFamily="2" charset="2"/>
              <a:buChar char="ü"/>
            </a:pPr>
            <a:r>
              <a:rPr lang="en" sz="1800" b="1" dirty="0">
                <a:solidFill>
                  <a:srgbClr val="FFFFFF"/>
                </a:solidFill>
              </a:rPr>
              <a:t>ثلاثة من اعضاء هيئة التدريس اتمو تدريس المقرر </a:t>
            </a:r>
          </a:p>
          <a:p>
            <a:pPr lvl="0" algn="r" rtl="1">
              <a:spcBef>
                <a:spcPts val="0"/>
              </a:spcBef>
              <a:buClr>
                <a:srgbClr val="000000"/>
              </a:buClr>
              <a:buSzPct val="61111"/>
              <a:buFont typeface="Wingdings" pitchFamily="2" charset="2"/>
              <a:buChar char="ü"/>
            </a:pPr>
            <a:r>
              <a:rPr lang="en" sz="1800" b="1" dirty="0">
                <a:solidFill>
                  <a:srgbClr val="FFFFFF"/>
                </a:solidFill>
              </a:rPr>
              <a:t>نقل المعرفة لما يزيد عن 11 من </a:t>
            </a:r>
            <a:r>
              <a:rPr lang="en" sz="1800" b="1" dirty="0" smtClean="0">
                <a:solidFill>
                  <a:srgbClr val="FFFFFF"/>
                </a:solidFill>
              </a:rPr>
              <a:t>اعضا</a:t>
            </a:r>
            <a:r>
              <a:rPr lang="ar-OM" sz="1800" b="1" smtClean="0">
                <a:solidFill>
                  <a:srgbClr val="FFFFFF"/>
                </a:solidFill>
              </a:rPr>
              <a:t>ء </a:t>
            </a:r>
            <a:r>
              <a:rPr lang="en" sz="1800" b="1" smtClean="0">
                <a:solidFill>
                  <a:srgbClr val="FFFFFF"/>
                </a:solidFill>
              </a:rPr>
              <a:t>هيئة </a:t>
            </a:r>
            <a:r>
              <a:rPr lang="en" sz="1800" b="1" dirty="0">
                <a:solidFill>
                  <a:srgbClr val="FFFFFF"/>
                </a:solidFill>
              </a:rPr>
              <a:t>التدريس </a:t>
            </a:r>
          </a:p>
          <a:p>
            <a:pPr lvl="0" algn="r" rtl="1">
              <a:spcBef>
                <a:spcPts val="0"/>
              </a:spcBef>
              <a:buClr>
                <a:srgbClr val="000000"/>
              </a:buClr>
              <a:buSzPct val="61111"/>
              <a:buFont typeface="Wingdings" pitchFamily="2" charset="2"/>
              <a:buChar char="ü"/>
            </a:pPr>
            <a:r>
              <a:rPr lang="en" sz="1800" b="1" dirty="0">
                <a:solidFill>
                  <a:srgbClr val="FFFFFF"/>
                </a:solidFill>
              </a:rPr>
              <a:t>احتضان مشروع لطالبتين من طالبات المقرر </a:t>
            </a:r>
            <a:endParaRPr lang="ar-OM" sz="1800" b="1" dirty="0" smtClean="0">
              <a:solidFill>
                <a:srgbClr val="FFFFFF"/>
              </a:solidFill>
            </a:endParaRPr>
          </a:p>
          <a:p>
            <a:pPr lvl="0" algn="r" rtl="1">
              <a:spcBef>
                <a:spcPts val="0"/>
              </a:spcBef>
              <a:buClr>
                <a:srgbClr val="000000"/>
              </a:buClr>
              <a:buSzPct val="61111"/>
              <a:buFont typeface="Wingdings" pitchFamily="2" charset="2"/>
              <a:buChar char="ü"/>
            </a:pPr>
            <a:r>
              <a:rPr lang="en" sz="1800" b="1" dirty="0" smtClean="0">
                <a:solidFill>
                  <a:srgbClr val="FFFFFF"/>
                </a:solidFill>
              </a:rPr>
              <a:t>احد </a:t>
            </a:r>
            <a:r>
              <a:rPr lang="en" sz="1800" b="1" dirty="0">
                <a:solidFill>
                  <a:srgbClr val="FFFFFF"/>
                </a:solidFill>
              </a:rPr>
              <a:t>عشر مشروع حاضنة مطور بالمقرر</a:t>
            </a:r>
          </a:p>
          <a:p>
            <a:pPr marL="0" marR="0" lvl="0" indent="0" algn="r" rtl="1">
              <a:spcBef>
                <a:spcPts val="440"/>
              </a:spcBef>
              <a:spcAft>
                <a:spcPts val="0"/>
              </a:spcAft>
              <a:buClr>
                <a:srgbClr val="000000"/>
              </a:buClr>
              <a:buSzPct val="61111"/>
              <a:buFont typeface="Wingdings" pitchFamily="2" charset="2"/>
              <a:buChar char="ü"/>
            </a:pPr>
            <a:r>
              <a:rPr lang="en" sz="1800" b="1" dirty="0">
                <a:solidFill>
                  <a:srgbClr val="FFFFFF"/>
                </a:solidFill>
              </a:rPr>
              <a:t>نحو 100 طالبة مسجلة بالمقرر</a:t>
            </a:r>
          </a:p>
          <a:p>
            <a:pPr marL="0" marR="0" lvl="0" indent="0" algn="r" rtl="1">
              <a:spcBef>
                <a:spcPts val="440"/>
              </a:spcBef>
              <a:spcAft>
                <a:spcPts val="0"/>
              </a:spcAft>
              <a:buClr>
                <a:srgbClr val="000000"/>
              </a:buClr>
              <a:buSzPct val="61111"/>
              <a:buFont typeface="Wingdings" pitchFamily="2" charset="2"/>
              <a:buChar char="ü"/>
            </a:pPr>
            <a:r>
              <a:rPr lang="en" sz="1800" b="1" dirty="0">
                <a:solidFill>
                  <a:srgbClr val="FFFFFF"/>
                </a:solidFill>
              </a:rPr>
              <a:t>زيارتان ميدانيتان لحاضنة اعمال</a:t>
            </a:r>
          </a:p>
          <a:p>
            <a:pPr marL="0" marR="0" lvl="0" indent="0" algn="r" rtl="1">
              <a:spcBef>
                <a:spcPts val="440"/>
              </a:spcBef>
              <a:spcAft>
                <a:spcPts val="0"/>
              </a:spcAft>
              <a:buClr>
                <a:srgbClr val="000000"/>
              </a:buClr>
              <a:buSzPct val="61111"/>
              <a:buFont typeface="Wingdings" pitchFamily="2" charset="2"/>
              <a:buChar char="ü"/>
            </a:pPr>
            <a:r>
              <a:rPr lang="en" sz="1800" b="1" dirty="0">
                <a:solidFill>
                  <a:srgbClr val="FFFFFF"/>
                </a:solidFill>
              </a:rPr>
              <a:t>زيارة لشركة مهتمة بتسويق الابتكار</a:t>
            </a:r>
          </a:p>
          <a:p>
            <a:pPr marL="0" marR="0" lvl="0" indent="0" algn="r" rtl="1">
              <a:spcBef>
                <a:spcPts val="440"/>
              </a:spcBef>
              <a:spcAft>
                <a:spcPts val="0"/>
              </a:spcAft>
              <a:buClr>
                <a:srgbClr val="000000"/>
              </a:buClr>
              <a:buSzPct val="61111"/>
              <a:buFont typeface="Wingdings" pitchFamily="2" charset="2"/>
              <a:buChar char="ü"/>
            </a:pPr>
            <a:r>
              <a:rPr lang="en" sz="1800" b="1" dirty="0">
                <a:solidFill>
                  <a:srgbClr val="FFFFFF"/>
                </a:solidFill>
              </a:rPr>
              <a:t>معدل رضا فاق 75% عن المقرر</a:t>
            </a:r>
            <a:r>
              <a:rPr lang="en" sz="2400" b="1" dirty="0">
                <a:solidFill>
                  <a:srgbClr val="5E5E5E"/>
                </a:solidFill>
              </a:rPr>
              <a:t> </a:t>
            </a:r>
          </a:p>
        </p:txBody>
      </p:sp>
      <p:sp>
        <p:nvSpPr>
          <p:cNvPr id="334" name="Shape 334"/>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35" name="Shape 335"/>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336" name="Shape 336"/>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337" name="Shape 337"/>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8" name="Picture 7"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9" name="Shape 134"/>
          <p:cNvPicPr preferRelativeResize="0"/>
          <p:nvPr/>
        </p:nvPicPr>
        <p:blipFill>
          <a:blip r:embed="rId5">
            <a:alphaModFix/>
          </a:blip>
          <a:stretch>
            <a:fillRect/>
          </a:stretch>
        </p:blipFill>
        <p:spPr>
          <a:xfrm>
            <a:off x="533400" y="1504950"/>
            <a:ext cx="609600" cy="640463"/>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1214437" y="314402"/>
            <a:ext cx="7428000" cy="415498"/>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ar-OM" sz="3000" b="1" dirty="0" smtClean="0">
                <a:solidFill>
                  <a:srgbClr val="999999"/>
                </a:solidFill>
              </a:rPr>
              <a:t>المحتويات </a:t>
            </a:r>
            <a:endParaRPr lang="en" sz="3000" b="1" dirty="0">
              <a:solidFill>
                <a:srgbClr val="999999"/>
              </a:solidFill>
            </a:endParaRPr>
          </a:p>
        </p:txBody>
      </p:sp>
      <p:sp>
        <p:nvSpPr>
          <p:cNvPr id="161" name="Shape 16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endParaRPr/>
          </a:p>
        </p:txBody>
      </p:sp>
      <p:sp>
        <p:nvSpPr>
          <p:cNvPr id="162" name="Shape 162"/>
          <p:cNvSpPr txBox="1"/>
          <p:nvPr/>
        </p:nvSpPr>
        <p:spPr>
          <a:xfrm>
            <a:off x="1405784" y="4063960"/>
            <a:ext cx="7270900" cy="307777"/>
          </a:xfrm>
          <a:prstGeom prst="rect">
            <a:avLst/>
          </a:prstGeom>
          <a:noFill/>
          <a:ln>
            <a:noFill/>
          </a:ln>
        </p:spPr>
        <p:txBody>
          <a:bodyPr wrap="square" lIns="0" tIns="0" rIns="0" bIns="0" anchor="b" anchorCtr="0">
            <a:spAutoFit/>
          </a:bodyPr>
          <a:lstStyle/>
          <a:p>
            <a:pPr algn="r" rtl="1" fontAlgn="t"/>
            <a:endParaRPr lang="en" sz="2000" dirty="0"/>
          </a:p>
        </p:txBody>
      </p:sp>
      <p:sp>
        <p:nvSpPr>
          <p:cNvPr id="163" name="Shape 163"/>
          <p:cNvSpPr txBox="1"/>
          <p:nvPr/>
        </p:nvSpPr>
        <p:spPr>
          <a:xfrm>
            <a:off x="1912936" y="4971075"/>
            <a:ext cx="185700" cy="299699"/>
          </a:xfrm>
          <a:prstGeom prst="rect">
            <a:avLst/>
          </a:prstGeom>
          <a:noFill/>
          <a:ln>
            <a:noFill/>
          </a:ln>
        </p:spPr>
        <p:txBody>
          <a:bodyPr lIns="91425" tIns="45700" rIns="91425" bIns="45700" anchor="t" anchorCtr="0">
            <a:spAutoFit/>
          </a:bodyPr>
          <a:lstStyle/>
          <a:p>
            <a:endParaRPr/>
          </a:p>
        </p:txBody>
      </p:sp>
      <p:sp>
        <p:nvSpPr>
          <p:cNvPr id="164" name="Shape 164"/>
          <p:cNvSpPr txBox="1"/>
          <p:nvPr/>
        </p:nvSpPr>
        <p:spPr>
          <a:xfrm>
            <a:off x="2506661" y="4957065"/>
            <a:ext cx="184200" cy="298199"/>
          </a:xfrm>
          <a:prstGeom prst="rect">
            <a:avLst/>
          </a:prstGeom>
          <a:noFill/>
          <a:ln>
            <a:noFill/>
          </a:ln>
        </p:spPr>
        <p:txBody>
          <a:bodyPr lIns="91425" tIns="45700" rIns="91425" bIns="45700" anchor="t" anchorCtr="0">
            <a:spAutoFit/>
          </a:bodyPr>
          <a:lstStyle/>
          <a:p>
            <a:endParaRPr/>
          </a:p>
        </p:txBody>
      </p:sp>
      <p:sp>
        <p:nvSpPr>
          <p:cNvPr id="165" name="Shape 16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endParaRPr/>
          </a:p>
        </p:txBody>
      </p:sp>
      <p:sp>
        <p:nvSpPr>
          <p:cNvPr id="166" name="Shape 166"/>
          <p:cNvSpPr txBox="1"/>
          <p:nvPr/>
        </p:nvSpPr>
        <p:spPr>
          <a:xfrm>
            <a:off x="763800" y="4882966"/>
            <a:ext cx="2356499" cy="523190"/>
          </a:xfrm>
          <a:prstGeom prst="rect">
            <a:avLst/>
          </a:prstGeom>
          <a:noFill/>
          <a:ln>
            <a:noFill/>
          </a:ln>
        </p:spPr>
        <p:txBody>
          <a:bodyPr lIns="91425" tIns="91425" rIns="91425" bIns="91425" anchor="t" anchorCtr="0">
            <a:spAutoFit/>
          </a:bodyPr>
          <a:lstStyle/>
          <a:p>
            <a:pPr algn="ctr"/>
            <a:r>
              <a:rPr lang="ar-OM" sz="800" dirty="0" smtClean="0">
                <a:solidFill>
                  <a:srgbClr val="5E5E5E"/>
                </a:solidFill>
                <a:latin typeface="Helvetica Neue"/>
                <a:ea typeface="Helvetica Neue"/>
                <a:cs typeface="Helvetica Neue"/>
                <a:sym typeface="Helvetica Neue"/>
              </a:rPr>
              <a:t>الندوة الوطنية ” التعليم لريادة الاعمال والابتكار ” </a:t>
            </a:r>
          </a:p>
          <a:p>
            <a:pPr algn="ctr"/>
            <a:endParaRPr b="1" dirty="0">
              <a:solidFill>
                <a:srgbClr val="666666"/>
              </a:solidFill>
            </a:endParaRPr>
          </a:p>
        </p:txBody>
      </p:sp>
      <p:pic>
        <p:nvPicPr>
          <p:cNvPr id="11" name="Shape 134"/>
          <p:cNvPicPr preferRelativeResize="0"/>
          <p:nvPr/>
        </p:nvPicPr>
        <p:blipFill>
          <a:blip r:embed="rId3">
            <a:alphaModFix/>
          </a:blip>
          <a:stretch>
            <a:fillRect/>
          </a:stretch>
        </p:blipFill>
        <p:spPr>
          <a:xfrm>
            <a:off x="304800" y="133350"/>
            <a:ext cx="609600" cy="640463"/>
          </a:xfrm>
          <a:prstGeom prst="rect">
            <a:avLst/>
          </a:prstGeom>
          <a:noFill/>
          <a:ln>
            <a:noFill/>
          </a:ln>
        </p:spPr>
      </p:pic>
      <p:sp>
        <p:nvSpPr>
          <p:cNvPr id="2" name="Rectangle 1"/>
          <p:cNvSpPr>
            <a:spLocks noChangeArrowheads="1"/>
          </p:cNvSpPr>
          <p:nvPr/>
        </p:nvSpPr>
        <p:spPr bwMode="auto">
          <a:xfrm>
            <a:off x="3429000" y="1191744"/>
            <a:ext cx="50764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ar-OM" sz="18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التعاون المشترك لتكامل التعليم التطبيقي والتعليم النظري</a:t>
            </a:r>
            <a:endParaRPr kumimoji="0" lang="ar-SA"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كيفية التفكير بتطوير مقرر ريادي </a:t>
            </a:r>
            <a:endParaRPr kumimoji="0" lang="ar-SA"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كيفية تطوير منهج المقرر الريادي </a:t>
            </a:r>
            <a:endParaRPr kumimoji="0" lang="ar-SA"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كيفية تطوير محتوى المقرر الريادي </a:t>
            </a:r>
            <a:endParaRPr kumimoji="0" lang="ar-SA"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تقنيات تدريس وتعليم مبتكرة </a:t>
            </a:r>
            <a:endParaRPr kumimoji="0" lang="ar-SA"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اهم المخرجات </a:t>
            </a:r>
            <a:endParaRPr kumimoji="0" 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r>
            <a:b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b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7914618" y="4473943"/>
            <a:ext cx="762066" cy="670618"/>
          </a:xfrm>
          <a:prstGeom prst="rect">
            <a:avLst/>
          </a:prstGeom>
        </p:spPr>
      </p:pic>
    </p:spTree>
    <p:extLst>
      <p:ext uri="{BB962C8B-B14F-4D97-AF65-F5344CB8AC3E}">
        <p14:creationId xmlns:p14="http://schemas.microsoft.com/office/powerpoint/2010/main" val="2362247305"/>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p:nvPr/>
        </p:nvSpPr>
        <p:spPr>
          <a:xfrm>
            <a:off x="-23800" y="-13087"/>
            <a:ext cx="9177299" cy="4895999"/>
          </a:xfrm>
          <a:prstGeom prst="rect">
            <a:avLst/>
          </a:prstGeom>
          <a:solidFill>
            <a:srgbClr val="357170"/>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2" name="Shape 142"/>
          <p:cNvSpPr txBox="1"/>
          <p:nvPr/>
        </p:nvSpPr>
        <p:spPr>
          <a:xfrm>
            <a:off x="-23811" y="2067150"/>
            <a:ext cx="9144000" cy="461624"/>
          </a:xfrm>
          <a:prstGeom prst="rect">
            <a:avLst/>
          </a:prstGeom>
          <a:solidFill>
            <a:schemeClr val="accent2"/>
          </a:solidFill>
          <a:ln>
            <a:noFill/>
          </a:ln>
        </p:spPr>
        <p:txBody>
          <a:bodyPr lIns="91425" tIns="45700" rIns="91425" bIns="45700" anchor="ctr" anchorCtr="0">
            <a:spAutoFit/>
          </a:bodyPr>
          <a:lstStyle/>
          <a:p>
            <a:pPr marL="0" marR="0" lvl="0" indent="0" algn="ctr" rtl="0">
              <a:lnSpc>
                <a:spcPct val="100000"/>
              </a:lnSpc>
              <a:spcBef>
                <a:spcPts val="0"/>
              </a:spcBef>
              <a:spcAft>
                <a:spcPts val="0"/>
              </a:spcAft>
              <a:buClr>
                <a:srgbClr val="FFFFFF"/>
              </a:buClr>
              <a:buSzPct val="25000"/>
              <a:buFont typeface="Helvetica Neue"/>
              <a:buNone/>
            </a:pPr>
            <a:r>
              <a:rPr lang="en" sz="2400" dirty="0" smtClean="0">
                <a:solidFill>
                  <a:srgbClr val="FFFFFF"/>
                </a:solidFill>
              </a:rPr>
              <a:t>البداي</a:t>
            </a:r>
            <a:r>
              <a:rPr lang="ar-OM" sz="2400" dirty="0" smtClean="0">
                <a:solidFill>
                  <a:srgbClr val="FFFFFF"/>
                </a:solidFill>
              </a:rPr>
              <a:t>ــــــــ</a:t>
            </a:r>
            <a:r>
              <a:rPr lang="en" sz="2400" dirty="0" smtClean="0">
                <a:solidFill>
                  <a:srgbClr val="FFFFFF"/>
                </a:solidFill>
              </a:rPr>
              <a:t>ة </a:t>
            </a:r>
            <a:endParaRPr lang="en" sz="2400" dirty="0">
              <a:solidFill>
                <a:srgbClr val="FFFFFF"/>
              </a:solidFill>
            </a:endParaRPr>
          </a:p>
        </p:txBody>
      </p:sp>
      <p:sp>
        <p:nvSpPr>
          <p:cNvPr id="143" name="Shape 143"/>
          <p:cNvSpPr/>
          <p:nvPr/>
        </p:nvSpPr>
        <p:spPr>
          <a:xfrm>
            <a:off x="7969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4" name="Shape 144"/>
          <p:cNvSpPr/>
          <p:nvPr/>
        </p:nvSpPr>
        <p:spPr>
          <a:xfrm>
            <a:off x="8350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5" name="Shape 145"/>
          <p:cNvSpPr/>
          <p:nvPr/>
        </p:nvSpPr>
        <p:spPr>
          <a:xfrm rot="5400000">
            <a:off x="8468829" y="4829535"/>
            <a:ext cx="104427" cy="125137"/>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6" name="Shape 146"/>
          <p:cNvSpPr/>
          <p:nvPr/>
        </p:nvSpPr>
        <p:spPr>
          <a:xfrm rot="-5400000">
            <a:off x="8067082" y="4828923"/>
            <a:ext cx="104427" cy="122293"/>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7" name="Shape 147"/>
          <p:cNvSpPr/>
          <p:nvPr/>
        </p:nvSpPr>
        <p:spPr>
          <a:xfrm>
            <a:off x="7931150"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8" name="Shape 148"/>
          <p:cNvSpPr/>
          <p:nvPr/>
        </p:nvSpPr>
        <p:spPr>
          <a:xfrm>
            <a:off x="8329611"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49" name="Shape 149"/>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50" name="Shape 150"/>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51" name="Shape 151"/>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a:spcBef>
                <a:spcPts val="0"/>
              </a:spcBef>
              <a:buNone/>
            </a:pPr>
            <a:endParaRPr/>
          </a:p>
        </p:txBody>
      </p:sp>
      <p:sp>
        <p:nvSpPr>
          <p:cNvPr id="152" name="Shape 152"/>
          <p:cNvSpPr txBox="1"/>
          <p:nvPr/>
        </p:nvSpPr>
        <p:spPr>
          <a:xfrm>
            <a:off x="763800" y="4882966"/>
            <a:ext cx="2356499" cy="338524"/>
          </a:xfrm>
          <a:prstGeom prst="rect">
            <a:avLst/>
          </a:prstGeom>
          <a:noFill/>
          <a:ln>
            <a:noFill/>
          </a:ln>
        </p:spPr>
        <p:txBody>
          <a:bodyPr lIns="91425" tIns="91425" rIns="91425" bIns="91425" anchor="t" anchorCtr="0">
            <a:spAutoFit/>
          </a:bodyPr>
          <a:lstStyle/>
          <a:p>
            <a:pPr lvl="0" algn="ctr" rtl="0">
              <a:spcBef>
                <a:spcPts val="0"/>
              </a:spcBef>
              <a:buNone/>
            </a:pPr>
            <a:r>
              <a:rPr lang="ar-OM" sz="10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p:txBody>
      </p:sp>
      <p:sp>
        <p:nvSpPr>
          <p:cNvPr id="153" name="Shape 153"/>
          <p:cNvSpPr/>
          <p:nvPr/>
        </p:nvSpPr>
        <p:spPr>
          <a:xfrm>
            <a:off x="-16250" y="3247190"/>
            <a:ext cx="9144000" cy="1030499"/>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a:spcBef>
                <a:spcPts val="0"/>
              </a:spcBef>
              <a:buNone/>
            </a:pPr>
            <a:endParaRPr/>
          </a:p>
        </p:txBody>
      </p:sp>
      <p:pic>
        <p:nvPicPr>
          <p:cNvPr id="154" name="Shape 154"/>
          <p:cNvPicPr preferRelativeResize="0"/>
          <p:nvPr/>
        </p:nvPicPr>
        <p:blipFill>
          <a:blip r:embed="rId3">
            <a:alphaModFix/>
          </a:blip>
          <a:stretch>
            <a:fillRect/>
          </a:stretch>
        </p:blipFill>
        <p:spPr>
          <a:xfrm>
            <a:off x="1114500" y="3210337"/>
            <a:ext cx="2356499" cy="962962"/>
          </a:xfrm>
          <a:prstGeom prst="rect">
            <a:avLst/>
          </a:prstGeom>
          <a:noFill/>
          <a:ln>
            <a:noFill/>
          </a:ln>
        </p:spPr>
      </p:pic>
      <p:pic>
        <p:nvPicPr>
          <p:cNvPr id="155" name="Shape 155"/>
          <p:cNvPicPr preferRelativeResize="0"/>
          <p:nvPr/>
        </p:nvPicPr>
        <p:blipFill>
          <a:blip r:embed="rId4">
            <a:alphaModFix/>
          </a:blip>
          <a:stretch>
            <a:fillRect/>
          </a:stretch>
        </p:blipFill>
        <p:spPr>
          <a:xfrm>
            <a:off x="5271525" y="3247200"/>
            <a:ext cx="2204024" cy="1030500"/>
          </a:xfrm>
          <a:prstGeom prst="rect">
            <a:avLst/>
          </a:prstGeom>
          <a:noFill/>
          <a:ln>
            <a:noFill/>
          </a:ln>
        </p:spPr>
      </p:pic>
      <p:pic>
        <p:nvPicPr>
          <p:cNvPr id="17" name="Picture 16" descr="https://encrypted-tbn3.gstatic.com/images?q=tbn:ANd9GcT4eILLzz-Zu3a8dK5_zCAVAgAfojIvfAWAxCFbFK5km0Cki_YT">
            <a:hlinkClick r:id="rId5"/>
          </p:cNvPr>
          <p:cNvPicPr/>
          <p:nvPr/>
        </p:nvPicPr>
        <p:blipFill>
          <a:blip r:embed="rId6"/>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1214437" y="0"/>
            <a:ext cx="7428000" cy="729900"/>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2"/>
              </a:buClr>
              <a:buSzPct val="25000"/>
              <a:buFont typeface="Arial Black"/>
              <a:buNone/>
            </a:pPr>
            <a:r>
              <a:rPr lang="en" sz="3000" b="1">
                <a:solidFill>
                  <a:srgbClr val="999999"/>
                </a:solidFill>
              </a:rPr>
              <a:t>التعاون المشترك</a:t>
            </a:r>
          </a:p>
        </p:txBody>
      </p:sp>
      <p:sp>
        <p:nvSpPr>
          <p:cNvPr id="161" name="Shape 161"/>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62" name="Shape 162"/>
          <p:cNvSpPr txBox="1"/>
          <p:nvPr/>
        </p:nvSpPr>
        <p:spPr>
          <a:xfrm>
            <a:off x="3838900" y="1351250"/>
            <a:ext cx="4879800" cy="2690699"/>
          </a:xfrm>
          <a:prstGeom prst="rect">
            <a:avLst/>
          </a:prstGeom>
          <a:noFill/>
          <a:ln>
            <a:noFill/>
          </a:ln>
        </p:spPr>
        <p:txBody>
          <a:bodyPr lIns="0" tIns="0" rIns="0" bIns="0" anchor="b" anchorCtr="0">
            <a:spAutoFit/>
          </a:bodyPr>
          <a:lstStyle/>
          <a:p>
            <a:pPr lvl="0" algn="just" rtl="1">
              <a:spcBef>
                <a:spcPts val="0"/>
              </a:spcBef>
              <a:buClr>
                <a:srgbClr val="000000"/>
              </a:buClr>
              <a:buSzPct val="61111"/>
              <a:buFont typeface="Arial"/>
              <a:buNone/>
            </a:pPr>
            <a:r>
              <a:rPr lang="en" sz="1800"/>
              <a:t>حيث  تلاقات الاهداف ،  الادوار،  و  التوجهات بين كل من مركز دعم وتطوير الاعمال بجامعة الاميرة نوره بنت عبدالرحمن (وهو مبادرة وطنية من قبل الجامعة للمساهمة في اطلاق مشاريع واعدة ومبتكرة مملوكة لرائدات الاعمال السعوديات ) ، وبين كلية الادارة والاعمال بجامعة الاميرة نوره بنت عبدالرحمن (وهي احد الكليات المستحدثة بالجامعة والتي تضع ضمن اولوياتها الرئيسة تجهيز الطالبات بالادوات الحديثة التي تساندهم في مسيرتهم بعد التخرج) ، تم الاتفاق على التعاون المشترك لتطوير قطاع المشاريع الريادية في المملكة وتحقيق الربط بين التعليم التطبيقي والتعليم النظري </a:t>
            </a:r>
          </a:p>
          <a:p>
            <a:pPr lvl="0" algn="just" rtl="1">
              <a:spcBef>
                <a:spcPts val="0"/>
              </a:spcBef>
              <a:buClr>
                <a:srgbClr val="000000"/>
              </a:buClr>
              <a:buSzPct val="55000"/>
              <a:buFont typeface="Arial"/>
              <a:buNone/>
            </a:pPr>
            <a:r>
              <a:rPr lang="en" sz="2000"/>
              <a:t>متمثلة في البنود التالية ...</a:t>
            </a:r>
          </a:p>
        </p:txBody>
      </p:sp>
      <p:sp>
        <p:nvSpPr>
          <p:cNvPr id="163" name="Shape 16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64" name="Shape 16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65" name="Shape 16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166" name="Shape 166"/>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pic>
        <p:nvPicPr>
          <p:cNvPr id="167" name="Shape 167"/>
          <p:cNvPicPr preferRelativeResize="0"/>
          <p:nvPr/>
        </p:nvPicPr>
        <p:blipFill>
          <a:blip r:embed="rId3">
            <a:alphaModFix/>
          </a:blip>
          <a:stretch>
            <a:fillRect/>
          </a:stretch>
        </p:blipFill>
        <p:spPr>
          <a:xfrm>
            <a:off x="320800" y="2857500"/>
            <a:ext cx="1838075" cy="1182524"/>
          </a:xfrm>
          <a:prstGeom prst="rect">
            <a:avLst/>
          </a:prstGeom>
          <a:noFill/>
          <a:ln>
            <a:noFill/>
          </a:ln>
        </p:spPr>
      </p:pic>
      <p:pic>
        <p:nvPicPr>
          <p:cNvPr id="168" name="Shape 168"/>
          <p:cNvPicPr preferRelativeResize="0"/>
          <p:nvPr/>
        </p:nvPicPr>
        <p:blipFill>
          <a:blip r:embed="rId4">
            <a:alphaModFix/>
          </a:blip>
          <a:stretch>
            <a:fillRect/>
          </a:stretch>
        </p:blipFill>
        <p:spPr>
          <a:xfrm>
            <a:off x="1496750" y="1289075"/>
            <a:ext cx="1672300" cy="1266625"/>
          </a:xfrm>
          <a:prstGeom prst="rect">
            <a:avLst/>
          </a:prstGeom>
          <a:noFill/>
          <a:ln>
            <a:noFill/>
          </a:ln>
        </p:spPr>
      </p:pic>
      <p:pic>
        <p:nvPicPr>
          <p:cNvPr id="11"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pic>
        <p:nvPicPr>
          <p:cNvPr id="2" name="Picture 1"/>
          <p:cNvPicPr>
            <a:picLocks noChangeAspect="1"/>
          </p:cNvPicPr>
          <p:nvPr/>
        </p:nvPicPr>
        <p:blipFill>
          <a:blip r:embed="rId6"/>
          <a:stretch>
            <a:fillRect/>
          </a:stretch>
        </p:blipFill>
        <p:spPr>
          <a:xfrm>
            <a:off x="7981463" y="4472882"/>
            <a:ext cx="762066" cy="670618"/>
          </a:xfrm>
          <a:prstGeom prst="rect">
            <a:avLst/>
          </a:prstGeom>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ctrTitle"/>
          </p:nvPr>
        </p:nvSpPr>
        <p:spPr>
          <a:xfrm>
            <a:off x="1798636" y="141683"/>
            <a:ext cx="6659699" cy="620399"/>
          </a:xfrm>
          <a:prstGeom prst="rect">
            <a:avLst/>
          </a:prstGeom>
          <a:noFill/>
          <a:ln>
            <a:noFill/>
          </a:ln>
        </p:spPr>
        <p:txBody>
          <a:bodyPr lIns="0" tIns="0" rIns="0" bIns="0" anchor="b" anchorCtr="0">
            <a:spAutoFit/>
          </a:bodyPr>
          <a:lstStyle/>
          <a:p>
            <a:pPr marL="0" marR="0" lvl="0" indent="0" algn="r" rtl="0">
              <a:lnSpc>
                <a:spcPct val="90000"/>
              </a:lnSpc>
              <a:spcBef>
                <a:spcPts val="0"/>
              </a:spcBef>
              <a:spcAft>
                <a:spcPts val="0"/>
              </a:spcAft>
              <a:buClr>
                <a:schemeClr val="lt1"/>
              </a:buClr>
              <a:buSzPct val="25000"/>
              <a:buFont typeface="Helvetica Neue"/>
              <a:buNone/>
            </a:pPr>
            <a:r>
              <a:rPr lang="en" sz="3200" b="1">
                <a:solidFill>
                  <a:schemeClr val="lt1"/>
                </a:solidFill>
              </a:rPr>
              <a:t>بنود الاتفاقية</a:t>
            </a:r>
          </a:p>
        </p:txBody>
      </p:sp>
      <p:sp>
        <p:nvSpPr>
          <p:cNvPr id="174" name="Shape 174"/>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75" name="Shape 175"/>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76" name="Shape 176"/>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177" name="Shape 177"/>
          <p:cNvSpPr txBox="1"/>
          <p:nvPr/>
        </p:nvSpPr>
        <p:spPr>
          <a:xfrm>
            <a:off x="763800" y="4882966"/>
            <a:ext cx="2356499" cy="338524"/>
          </a:xfrm>
          <a:prstGeom prst="rect">
            <a:avLst/>
          </a:prstGeom>
          <a:noFill/>
          <a:ln>
            <a:noFill/>
          </a:ln>
        </p:spPr>
        <p:txBody>
          <a:bodyPr lIns="91425" tIns="91425" rIns="91425" bIns="91425" anchor="t" anchorCtr="0">
            <a:spAutoFit/>
          </a:bodyPr>
          <a:lstStyle/>
          <a:p>
            <a:pPr rtl="1"/>
            <a:r>
              <a:rPr lang="ar-OM" sz="1000" b="1" dirty="0" smtClean="0">
                <a:solidFill>
                  <a:srgbClr val="666666"/>
                </a:solidFill>
              </a:rPr>
              <a:t>الندوة الوطنية ” التعليم لريادة الاعمال والابتكار“</a:t>
            </a:r>
            <a:endParaRPr sz="1000" b="1" dirty="0">
              <a:solidFill>
                <a:srgbClr val="666666"/>
              </a:solidFill>
            </a:endParaRPr>
          </a:p>
        </p:txBody>
      </p:sp>
      <p:sp>
        <p:nvSpPr>
          <p:cNvPr id="178" name="Shape 178"/>
          <p:cNvSpPr txBox="1"/>
          <p:nvPr/>
        </p:nvSpPr>
        <p:spPr>
          <a:xfrm>
            <a:off x="3892375" y="962773"/>
            <a:ext cx="4626599" cy="3476977"/>
          </a:xfrm>
          <a:prstGeom prst="rect">
            <a:avLst/>
          </a:prstGeom>
          <a:noFill/>
          <a:ln>
            <a:noFill/>
          </a:ln>
        </p:spPr>
        <p:txBody>
          <a:bodyPr lIns="0" tIns="0" rIns="0" bIns="0" anchor="b" anchorCtr="0">
            <a:spAutoFit/>
          </a:bodyPr>
          <a:lstStyle/>
          <a:p>
            <a:pPr lvl="0" algn="r" rtl="1">
              <a:lnSpc>
                <a:spcPct val="115000"/>
              </a:lnSpc>
              <a:spcBef>
                <a:spcPts val="0"/>
              </a:spcBef>
              <a:buFont typeface="Wingdings" pitchFamily="2" charset="2"/>
              <a:buChar char="ü"/>
            </a:pPr>
            <a:r>
              <a:rPr lang="en" sz="700" dirty="0">
                <a:latin typeface="Times New Roman"/>
                <a:ea typeface="Times New Roman"/>
                <a:cs typeface="Times New Roman"/>
                <a:sym typeface="Times New Roman"/>
              </a:rPr>
              <a:t>     </a:t>
            </a:r>
            <a:r>
              <a:rPr lang="en" sz="1800" dirty="0">
                <a:solidFill>
                  <a:srgbClr val="FFFFFF"/>
                </a:solidFill>
              </a:rPr>
              <a:t>حملات التوعية بالابتكار وريادة الاعمال</a:t>
            </a:r>
          </a:p>
          <a:p>
            <a:pPr lvl="0" algn="r" rtl="1">
              <a:lnSpc>
                <a:spcPct val="115000"/>
              </a:lnSpc>
              <a:spcBef>
                <a:spcPts val="0"/>
              </a:spcBef>
              <a:buFont typeface="Wingdings" pitchFamily="2" charset="2"/>
              <a:buChar char="ü"/>
            </a:pPr>
            <a:r>
              <a:rPr lang="en" sz="1800" dirty="0">
                <a:solidFill>
                  <a:srgbClr val="FFFFFF"/>
                </a:solidFill>
              </a:rPr>
              <a:t>    مسابقات خطط العمل الدورية</a:t>
            </a:r>
          </a:p>
          <a:p>
            <a:pPr lvl="0" algn="r" rtl="1">
              <a:lnSpc>
                <a:spcPct val="115000"/>
              </a:lnSpc>
              <a:spcBef>
                <a:spcPts val="0"/>
              </a:spcBef>
              <a:buFont typeface="Wingdings" pitchFamily="2" charset="2"/>
              <a:buChar char="ü"/>
            </a:pPr>
            <a:r>
              <a:rPr lang="en" sz="1800" dirty="0">
                <a:solidFill>
                  <a:srgbClr val="FFFFFF"/>
                </a:solidFill>
              </a:rPr>
              <a:t>       البرامج التدريبية والتطويرية للكفاءات الوطنية</a:t>
            </a:r>
          </a:p>
          <a:p>
            <a:pPr lvl="0" algn="r" rtl="1">
              <a:lnSpc>
                <a:spcPct val="115000"/>
              </a:lnSpc>
              <a:spcBef>
                <a:spcPts val="0"/>
              </a:spcBef>
              <a:buFont typeface="Wingdings" pitchFamily="2" charset="2"/>
              <a:buChar char="ü"/>
            </a:pPr>
            <a:r>
              <a:rPr lang="en" sz="1800" dirty="0">
                <a:solidFill>
                  <a:srgbClr val="FFFFFF"/>
                </a:solidFill>
              </a:rPr>
              <a:t>        الدراسات والبحوث المشتركة في مجالات الابتكار وريادة الاعمال .</a:t>
            </a:r>
          </a:p>
          <a:p>
            <a:pPr lvl="0" algn="r" rtl="1">
              <a:lnSpc>
                <a:spcPct val="115000"/>
              </a:lnSpc>
              <a:spcBef>
                <a:spcPts val="0"/>
              </a:spcBef>
              <a:buFont typeface="Wingdings" pitchFamily="2" charset="2"/>
              <a:buChar char="ü"/>
            </a:pPr>
            <a:r>
              <a:rPr lang="en" sz="1800" dirty="0">
                <a:solidFill>
                  <a:srgbClr val="FFFFFF"/>
                </a:solidFill>
              </a:rPr>
              <a:t>    الانشطة والفعاليات المتخصصة</a:t>
            </a:r>
          </a:p>
          <a:p>
            <a:pPr lvl="0" algn="r" rtl="1">
              <a:lnSpc>
                <a:spcPct val="115000"/>
              </a:lnSpc>
              <a:spcBef>
                <a:spcPts val="0"/>
              </a:spcBef>
              <a:buFont typeface="Wingdings" pitchFamily="2" charset="2"/>
              <a:buChar char="ü"/>
            </a:pPr>
            <a:r>
              <a:rPr lang="en" sz="1800" dirty="0">
                <a:solidFill>
                  <a:srgbClr val="FFFFFF"/>
                </a:solidFill>
              </a:rPr>
              <a:t>     برامج تبادل الخبرات و الخبراء والمختصين</a:t>
            </a:r>
          </a:p>
          <a:p>
            <a:pPr lvl="0" algn="r" rtl="1">
              <a:lnSpc>
                <a:spcPct val="115000"/>
              </a:lnSpc>
              <a:spcBef>
                <a:spcPts val="0"/>
              </a:spcBef>
              <a:buFont typeface="Wingdings" pitchFamily="2" charset="2"/>
              <a:buChar char="ü"/>
            </a:pPr>
            <a:r>
              <a:rPr lang="en" sz="1800" dirty="0">
                <a:solidFill>
                  <a:srgbClr val="FFFFFF"/>
                </a:solidFill>
              </a:rPr>
              <a:t>   برامج التدريب التعاوني</a:t>
            </a:r>
          </a:p>
          <a:p>
            <a:pPr lvl="0" algn="r" rtl="1">
              <a:lnSpc>
                <a:spcPct val="115000"/>
              </a:lnSpc>
              <a:spcBef>
                <a:spcPts val="0"/>
              </a:spcBef>
              <a:buFont typeface="Wingdings" pitchFamily="2" charset="2"/>
              <a:buChar char="ü"/>
            </a:pPr>
            <a:r>
              <a:rPr lang="en" sz="1800" dirty="0">
                <a:solidFill>
                  <a:srgbClr val="FFFFFF"/>
                </a:solidFill>
              </a:rPr>
              <a:t>     انشاء فرع لمركز دعم وتطوير الاعمال في كلية الادارة والاعمال</a:t>
            </a:r>
          </a:p>
          <a:p>
            <a:pPr lvl="0" rtl="0">
              <a:lnSpc>
                <a:spcPct val="115000"/>
              </a:lnSpc>
              <a:spcBef>
                <a:spcPts val="0"/>
              </a:spcBef>
              <a:buClr>
                <a:srgbClr val="000000"/>
              </a:buClr>
              <a:buSzPct val="68750"/>
              <a:buFont typeface="Arial"/>
              <a:buNone/>
            </a:pPr>
            <a:r>
              <a:rPr lang="en" sz="1800" dirty="0">
                <a:solidFill>
                  <a:srgbClr val="000080"/>
                </a:solidFill>
              </a:rPr>
              <a:t> </a:t>
            </a:r>
          </a:p>
        </p:txBody>
      </p:sp>
      <p:pic>
        <p:nvPicPr>
          <p:cNvPr id="8" name="Shape 134"/>
          <p:cNvPicPr preferRelativeResize="0"/>
          <p:nvPr/>
        </p:nvPicPr>
        <p:blipFill>
          <a:blip r:embed="rId3">
            <a:alphaModFix/>
          </a:blip>
          <a:stretch>
            <a:fillRect/>
          </a:stretch>
        </p:blipFill>
        <p:spPr>
          <a:xfrm>
            <a:off x="381000" y="590550"/>
            <a:ext cx="990600" cy="992699"/>
          </a:xfrm>
          <a:prstGeom prst="rect">
            <a:avLst/>
          </a:prstGeom>
          <a:noFill/>
          <a:ln>
            <a:noFill/>
          </a:ln>
        </p:spPr>
      </p:pic>
      <p:pic>
        <p:nvPicPr>
          <p:cNvPr id="9" name="Picture 8" descr="https://encrypted-tbn3.gstatic.com/images?q=tbn:ANd9GcT4eILLzz-Zu3a8dK5_zCAVAgAfojIvfAWAxCFbFK5km0Cki_YT">
            <a:hlinkClick r:id="rId4"/>
          </p:cNvPr>
          <p:cNvPicPr/>
          <p:nvPr/>
        </p:nvPicPr>
        <p:blipFill>
          <a:blip r:embed="rId5"/>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1214437" y="0"/>
            <a:ext cx="7428000" cy="729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2"/>
              </a:buClr>
              <a:buSzPct val="25000"/>
              <a:buFont typeface="Arial Black"/>
              <a:buNone/>
            </a:pPr>
            <a:r>
              <a:rPr lang="en" sz="3600" b="1">
                <a:solidFill>
                  <a:srgbClr val="999999"/>
                </a:solidFill>
              </a:rPr>
              <a:t>ارقام وحقائق عن نتائج الاتفاقية </a:t>
            </a:r>
          </a:p>
        </p:txBody>
      </p:sp>
      <p:sp>
        <p:nvSpPr>
          <p:cNvPr id="184" name="Shape 184"/>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85" name="Shape 185"/>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86" name="Shape 186"/>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87" name="Shape 187"/>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188" name="Shape 188"/>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graphicFrame>
        <p:nvGraphicFramePr>
          <p:cNvPr id="189" name="Shape 189"/>
          <p:cNvGraphicFramePr/>
          <p:nvPr/>
        </p:nvGraphicFramePr>
        <p:xfrm>
          <a:off x="685800" y="819150"/>
          <a:ext cx="7703200" cy="3902784"/>
        </p:xfrm>
        <a:graphic>
          <a:graphicData uri="http://schemas.openxmlformats.org/drawingml/2006/table">
            <a:tbl>
              <a:tblPr>
                <a:noFill/>
                <a:tableStyleId>{74020289-6B92-4DAE-B901-68A264B20F1A}</a:tableStyleId>
              </a:tblPr>
              <a:tblGrid>
                <a:gridCol w="3731000"/>
                <a:gridCol w="3972200"/>
              </a:tblGrid>
              <a:tr h="545137">
                <a:tc>
                  <a:txBody>
                    <a:bodyPr/>
                    <a:lstStyle/>
                    <a:p>
                      <a:pPr algn="r">
                        <a:spcBef>
                          <a:spcPts val="0"/>
                        </a:spcBef>
                        <a:buNone/>
                      </a:pPr>
                      <a:r>
                        <a:rPr lang="en" dirty="0"/>
                        <a:t>اكثر من ٣ حملات تم تنفيذها في حرم  كلية الادارة والاعمال منذ توقيع الاتفاقية وحتى تاريخه</a:t>
                      </a:r>
                    </a:p>
                  </a:txBody>
                  <a:tcPr marL="91425" marR="91425" marT="91425" marB="91425"/>
                </a:tc>
                <a:tc>
                  <a:txBody>
                    <a:bodyPr/>
                    <a:lstStyle/>
                    <a:p>
                      <a:pPr algn="r" rtl="0">
                        <a:lnSpc>
                          <a:spcPct val="115000"/>
                        </a:lnSpc>
                        <a:spcBef>
                          <a:spcPts val="0"/>
                        </a:spcBef>
                        <a:buNone/>
                      </a:pPr>
                      <a:r>
                        <a:rPr lang="en">
                          <a:latin typeface="Times New Roman"/>
                          <a:ea typeface="Times New Roman"/>
                          <a:cs typeface="Times New Roman"/>
                          <a:sym typeface="Times New Roman"/>
                        </a:rPr>
                        <a:t> </a:t>
                      </a:r>
                      <a:r>
                        <a:rPr lang="en"/>
                        <a:t>حملات التوعية بالابتكار وريادة الاعمال</a:t>
                      </a:r>
                    </a:p>
                  </a:txBody>
                  <a:tcPr marL="91425" marR="91425" marT="91425" marB="91425"/>
                </a:tc>
              </a:tr>
              <a:tr h="545137">
                <a:tc>
                  <a:txBody>
                    <a:bodyPr/>
                    <a:lstStyle/>
                    <a:p>
                      <a:pPr algn="r">
                        <a:spcBef>
                          <a:spcPts val="0"/>
                        </a:spcBef>
                        <a:buNone/>
                      </a:pPr>
                      <a:r>
                        <a:rPr lang="en"/>
                        <a:t>جاري العمل على تطوير مسابقة ريادية في الفكرة بحد ذاتها واطلاقها خلال هذا الفصل الدراسي</a:t>
                      </a:r>
                    </a:p>
                  </a:txBody>
                  <a:tcPr marL="91425" marR="91425" marT="91425" marB="91425"/>
                </a:tc>
                <a:tc>
                  <a:txBody>
                    <a:bodyPr/>
                    <a:lstStyle/>
                    <a:p>
                      <a:pPr algn="r" rtl="0">
                        <a:lnSpc>
                          <a:spcPct val="115000"/>
                        </a:lnSpc>
                        <a:spcBef>
                          <a:spcPts val="0"/>
                        </a:spcBef>
                        <a:buNone/>
                      </a:pPr>
                      <a:r>
                        <a:rPr lang="en">
                          <a:latin typeface="Times New Roman"/>
                          <a:ea typeface="Times New Roman"/>
                          <a:cs typeface="Times New Roman"/>
                          <a:sym typeface="Times New Roman"/>
                        </a:rPr>
                        <a:t> </a:t>
                      </a:r>
                      <a:r>
                        <a:rPr lang="en"/>
                        <a:t>مسابقات خطط العمل الدورية</a:t>
                      </a:r>
                    </a:p>
                  </a:txBody>
                  <a:tcPr marL="91425" marR="91425" marT="91425" marB="91425"/>
                </a:tc>
              </a:tr>
              <a:tr h="365176">
                <a:tc>
                  <a:txBody>
                    <a:bodyPr/>
                    <a:lstStyle/>
                    <a:p>
                      <a:pPr algn="r">
                        <a:spcBef>
                          <a:spcPts val="0"/>
                        </a:spcBef>
                        <a:buNone/>
                      </a:pPr>
                      <a:r>
                        <a:rPr lang="en"/>
                        <a:t>تمت اقامة اكثر من ٣ ورش تدريبية لتطوير الكفاءات الوطنية</a:t>
                      </a:r>
                    </a:p>
                  </a:txBody>
                  <a:tcPr marL="91425" marR="91425" marT="91425" marB="91425"/>
                </a:tc>
                <a:tc>
                  <a:txBody>
                    <a:bodyPr/>
                    <a:lstStyle/>
                    <a:p>
                      <a:pPr algn="r" rtl="0">
                        <a:lnSpc>
                          <a:spcPct val="115000"/>
                        </a:lnSpc>
                        <a:spcBef>
                          <a:spcPts val="0"/>
                        </a:spcBef>
                        <a:buNone/>
                      </a:pPr>
                      <a:r>
                        <a:rPr lang="en">
                          <a:latin typeface="Times New Roman"/>
                          <a:ea typeface="Times New Roman"/>
                          <a:cs typeface="Times New Roman"/>
                          <a:sym typeface="Times New Roman"/>
                        </a:rPr>
                        <a:t>       </a:t>
                      </a:r>
                      <a:r>
                        <a:rPr lang="en"/>
                        <a:t>البرامج التدريبية والتطويرية للكفاءات الوطنية</a:t>
                      </a:r>
                    </a:p>
                  </a:txBody>
                  <a:tcPr marL="91425" marR="91425" marT="91425" marB="91425"/>
                </a:tc>
              </a:tr>
              <a:tr h="735944">
                <a:tc>
                  <a:txBody>
                    <a:bodyPr/>
                    <a:lstStyle/>
                    <a:p>
                      <a:pPr algn="r">
                        <a:spcBef>
                          <a:spcPts val="0"/>
                        </a:spcBef>
                        <a:buNone/>
                      </a:pPr>
                      <a:r>
                        <a:rPr lang="en"/>
                        <a:t>تطوير وتدريس مقرر حاضنات الاعمال ونقل الخبرة والمعرفة من خلال ورشة عمل ندريبية لاعضاء هيئة التدريس بكلية الادارة والاعمال </a:t>
                      </a:r>
                    </a:p>
                  </a:txBody>
                  <a:tcPr marL="91425" marR="91425" marT="91425" marB="91425"/>
                </a:tc>
                <a:tc>
                  <a:txBody>
                    <a:bodyPr/>
                    <a:lstStyle/>
                    <a:p>
                      <a:pPr algn="r" rtl="0">
                        <a:lnSpc>
                          <a:spcPct val="115000"/>
                        </a:lnSpc>
                        <a:spcBef>
                          <a:spcPts val="0"/>
                        </a:spcBef>
                        <a:buNone/>
                      </a:pPr>
                      <a:r>
                        <a:rPr lang="en">
                          <a:latin typeface="Times New Roman"/>
                          <a:ea typeface="Times New Roman"/>
                          <a:cs typeface="Times New Roman"/>
                          <a:sym typeface="Times New Roman"/>
                        </a:rPr>
                        <a:t>      </a:t>
                      </a:r>
                      <a:r>
                        <a:rPr lang="en"/>
                        <a:t>الدراسات والبحوث المشتركة في مجالات الابتكار وريادة الاعمال </a:t>
                      </a:r>
                    </a:p>
                  </a:txBody>
                  <a:tcPr marL="91425" marR="91425" marT="91425" marB="91425"/>
                </a:tc>
              </a:tr>
              <a:tr h="735944">
                <a:tc>
                  <a:txBody>
                    <a:bodyPr/>
                    <a:lstStyle/>
                    <a:p>
                      <a:pPr algn="r" rtl="0">
                        <a:spcBef>
                          <a:spcPts val="0"/>
                        </a:spcBef>
                        <a:buNone/>
                      </a:pPr>
                      <a:r>
                        <a:rPr lang="en"/>
                        <a:t>رعاية نادي ريادة الاعمال في الكلية </a:t>
                      </a:r>
                    </a:p>
                    <a:p>
                      <a:pPr algn="r">
                        <a:spcBef>
                          <a:spcPts val="0"/>
                        </a:spcBef>
                        <a:buNone/>
                      </a:pPr>
                      <a:r>
                        <a:rPr lang="en"/>
                        <a:t>العمل مع المجموعات الطلابية في الكلية وتوفير المظلة الرسمية لفعاليتهم </a:t>
                      </a:r>
                    </a:p>
                  </a:txBody>
                  <a:tcPr marL="91425" marR="91425" marT="91425" marB="91425"/>
                </a:tc>
                <a:tc>
                  <a:txBody>
                    <a:bodyPr/>
                    <a:lstStyle/>
                    <a:p>
                      <a:pPr algn="r" rtl="0">
                        <a:lnSpc>
                          <a:spcPct val="115000"/>
                        </a:lnSpc>
                        <a:spcBef>
                          <a:spcPts val="0"/>
                        </a:spcBef>
                        <a:buNone/>
                      </a:pPr>
                      <a:r>
                        <a:rPr lang="en">
                          <a:latin typeface="Times New Roman"/>
                          <a:ea typeface="Times New Roman"/>
                          <a:cs typeface="Times New Roman"/>
                          <a:sym typeface="Times New Roman"/>
                        </a:rPr>
                        <a:t>        </a:t>
                      </a:r>
                      <a:r>
                        <a:rPr lang="en"/>
                        <a:t>الانشطة والفعاليات المتخصصة</a:t>
                      </a:r>
                    </a:p>
                  </a:txBody>
                  <a:tcPr marL="91425" marR="91425" marT="91425" marB="91425"/>
                </a:tc>
              </a:tr>
              <a:tr h="545137">
                <a:tc>
                  <a:txBody>
                    <a:bodyPr/>
                    <a:lstStyle/>
                    <a:p>
                      <a:pPr algn="r">
                        <a:spcBef>
                          <a:spcPts val="0"/>
                        </a:spcBef>
                        <a:buNone/>
                      </a:pPr>
                      <a:r>
                        <a:rPr lang="en"/>
                        <a:t>تبادل المختصين والخبراء بصورة دورية بين كلا المركز والكلية </a:t>
                      </a:r>
                    </a:p>
                  </a:txBody>
                  <a:tcPr marL="91425" marR="91425" marT="91425" marB="91425"/>
                </a:tc>
                <a:tc>
                  <a:txBody>
                    <a:bodyPr/>
                    <a:lstStyle/>
                    <a:p>
                      <a:pPr algn="r" rtl="0">
                        <a:lnSpc>
                          <a:spcPct val="115000"/>
                        </a:lnSpc>
                        <a:spcBef>
                          <a:spcPts val="0"/>
                        </a:spcBef>
                        <a:buNone/>
                      </a:pPr>
                      <a:r>
                        <a:rPr lang="en" dirty="0">
                          <a:latin typeface="Times New Roman"/>
                          <a:ea typeface="Times New Roman"/>
                          <a:cs typeface="Times New Roman"/>
                          <a:sym typeface="Times New Roman"/>
                        </a:rPr>
                        <a:t>     </a:t>
                      </a:r>
                      <a:r>
                        <a:rPr lang="en" dirty="0"/>
                        <a:t>برامج تبادل الخبرات و الخبراء والمختصين</a:t>
                      </a:r>
                    </a:p>
                  </a:txBody>
                  <a:tcPr marL="91425" marR="91425" marT="91425" marB="91425"/>
                </a:tc>
              </a:tr>
            </a:tbl>
          </a:graphicData>
        </a:graphic>
      </p:graphicFrame>
      <p:pic>
        <p:nvPicPr>
          <p:cNvPr id="9" name="Picture 8"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1"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1214437" y="0"/>
            <a:ext cx="7428000" cy="729900"/>
          </a:xfrm>
          <a:prstGeom prst="rect">
            <a:avLst/>
          </a:prstGeom>
          <a:noFill/>
          <a:ln>
            <a:noFill/>
          </a:ln>
        </p:spPr>
        <p:txBody>
          <a:bodyPr lIns="0" tIns="0" rIns="0" bIns="0" anchor="b" anchorCtr="0">
            <a:spAutoFit/>
          </a:bodyPr>
          <a:lstStyle/>
          <a:p>
            <a:pPr marL="0" marR="0" lvl="0" indent="0" algn="ctr" rtl="0">
              <a:lnSpc>
                <a:spcPct val="90000"/>
              </a:lnSpc>
              <a:spcBef>
                <a:spcPts val="0"/>
              </a:spcBef>
              <a:spcAft>
                <a:spcPts val="0"/>
              </a:spcAft>
              <a:buClr>
                <a:schemeClr val="lt2"/>
              </a:buClr>
              <a:buSzPct val="25000"/>
              <a:buFont typeface="Arial Black"/>
              <a:buNone/>
            </a:pPr>
            <a:r>
              <a:rPr lang="en" sz="3600" b="1">
                <a:solidFill>
                  <a:srgbClr val="999999"/>
                </a:solidFill>
              </a:rPr>
              <a:t>ارقام وحقائق عن نتائج الاتفاقية </a:t>
            </a:r>
          </a:p>
        </p:txBody>
      </p:sp>
      <p:sp>
        <p:nvSpPr>
          <p:cNvPr id="195" name="Shape 195"/>
          <p:cNvSpPr/>
          <p:nvPr/>
        </p:nvSpPr>
        <p:spPr>
          <a:xfrm>
            <a:off x="3957637" y="2857500"/>
            <a:ext cx="301500" cy="1011900"/>
          </a:xfrm>
          <a:prstGeom prst="roundRect">
            <a:avLst>
              <a:gd name="adj" fmla="val 10800"/>
            </a:avLst>
          </a:prstGeom>
          <a:solidFill>
            <a:schemeClr val="lt1"/>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196" name="Shape 196"/>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97" name="Shape 197"/>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198" name="Shape 198"/>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lvl="0" rtl="0">
              <a:spcBef>
                <a:spcPts val="0"/>
              </a:spcBef>
              <a:buNone/>
            </a:pPr>
            <a:endParaRPr/>
          </a:p>
        </p:txBody>
      </p:sp>
      <p:sp>
        <p:nvSpPr>
          <p:cNvPr id="199" name="Shape 199"/>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graphicFrame>
        <p:nvGraphicFramePr>
          <p:cNvPr id="200" name="Shape 200"/>
          <p:cNvGraphicFramePr/>
          <p:nvPr/>
        </p:nvGraphicFramePr>
        <p:xfrm>
          <a:off x="827375" y="1392350"/>
          <a:ext cx="7596250" cy="2351442"/>
        </p:xfrm>
        <a:graphic>
          <a:graphicData uri="http://schemas.openxmlformats.org/drawingml/2006/table">
            <a:tbl>
              <a:tblPr>
                <a:noFill/>
                <a:tableStyleId>{7338F0F2-A863-46E5-A5F8-5B44BF38FC1F}</a:tableStyleId>
              </a:tblPr>
              <a:tblGrid>
                <a:gridCol w="3763050"/>
                <a:gridCol w="3833200"/>
              </a:tblGrid>
              <a:tr h="381000">
                <a:tc>
                  <a:txBody>
                    <a:bodyPr/>
                    <a:lstStyle/>
                    <a:p>
                      <a:pPr lvl="0" algn="r" rtl="0">
                        <a:spcBef>
                          <a:spcPts val="0"/>
                        </a:spcBef>
                        <a:buNone/>
                      </a:pPr>
                      <a:r>
                        <a:rPr lang="en"/>
                        <a:t>تبادل المختصين والخبراء بصورة دورية بين كلا المركز والكلية </a:t>
                      </a:r>
                    </a:p>
                  </a:txBody>
                  <a:tcPr marL="91425" marR="91425" marT="91425" marB="91425"/>
                </a:tc>
                <a:tc>
                  <a:txBody>
                    <a:bodyPr/>
                    <a:lstStyle/>
                    <a:p>
                      <a:pPr lvl="0" algn="r" rtl="0">
                        <a:lnSpc>
                          <a:spcPct val="115000"/>
                        </a:lnSpc>
                        <a:spcBef>
                          <a:spcPts val="0"/>
                        </a:spcBef>
                        <a:buNone/>
                      </a:pPr>
                      <a:r>
                        <a:rPr lang="en">
                          <a:latin typeface="Times New Roman"/>
                          <a:ea typeface="Times New Roman"/>
                          <a:cs typeface="Times New Roman"/>
                          <a:sym typeface="Times New Roman"/>
                        </a:rPr>
                        <a:t>     </a:t>
                      </a:r>
                      <a:r>
                        <a:rPr lang="en"/>
                        <a:t>برامج تبادل الخبرات و الخبراء والمختصين</a:t>
                      </a:r>
                    </a:p>
                  </a:txBody>
                  <a:tcPr marL="91425" marR="91425" marT="91425" marB="91425"/>
                </a:tc>
              </a:tr>
              <a:tr h="381000">
                <a:tc>
                  <a:txBody>
                    <a:bodyPr/>
                    <a:lstStyle/>
                    <a:p>
                      <a:pPr lvl="0" algn="r" rtl="0">
                        <a:spcBef>
                          <a:spcPts val="0"/>
                        </a:spcBef>
                        <a:buNone/>
                      </a:pPr>
                      <a:r>
                        <a:rPr lang="en"/>
                        <a:t>تدريب ما يفوق ١٥ طالبة واتمامهن لساعات التدريب التعاوني سواء لدى المركز او لدى المشاريع المحتضنة في المركز </a:t>
                      </a:r>
                    </a:p>
                    <a:p>
                      <a:pPr lvl="0" algn="r" rtl="0">
                        <a:spcBef>
                          <a:spcPts val="0"/>
                        </a:spcBef>
                        <a:buNone/>
                      </a:pPr>
                      <a:r>
                        <a:rPr lang="en"/>
                        <a:t>(قصة نجاح - طالبتين من طالبات التدريب التعاوني تم احتضان مشروعهم بعد التخرج وتم افتتاح متجرهم خلال هذا الاسبوع)</a:t>
                      </a:r>
                    </a:p>
                    <a:p>
                      <a:pPr lvl="0" algn="r" rtl="0">
                        <a:spcBef>
                          <a:spcPts val="0"/>
                        </a:spcBef>
                        <a:buNone/>
                      </a:pPr>
                      <a:r>
                        <a:rPr lang="en"/>
                        <a:t>(طالبتين من طالبات التدريب التعاوني تم توظيفهن)</a:t>
                      </a:r>
                    </a:p>
                  </a:txBody>
                  <a:tcPr marL="91425" marR="91425" marT="91425" marB="91425"/>
                </a:tc>
                <a:tc>
                  <a:txBody>
                    <a:bodyPr/>
                    <a:lstStyle/>
                    <a:p>
                      <a:pPr lvl="0" algn="r" rtl="0">
                        <a:lnSpc>
                          <a:spcPct val="115000"/>
                        </a:lnSpc>
                        <a:spcBef>
                          <a:spcPts val="0"/>
                        </a:spcBef>
                        <a:buNone/>
                      </a:pPr>
                      <a:r>
                        <a:rPr lang="en"/>
                        <a:t>برامج التدريب التعاوني</a:t>
                      </a:r>
                    </a:p>
                  </a:txBody>
                  <a:tcPr marL="91425" marR="91425" marT="91425" marB="91425"/>
                </a:tc>
              </a:tr>
              <a:tr h="381000">
                <a:tc>
                  <a:txBody>
                    <a:bodyPr/>
                    <a:lstStyle/>
                    <a:p>
                      <a:pPr lvl="0" algn="r" rtl="0">
                        <a:spcBef>
                          <a:spcPts val="0"/>
                        </a:spcBef>
                        <a:buNone/>
                      </a:pPr>
                      <a:r>
                        <a:rPr lang="en"/>
                        <a:t>تم انشاء الفرع ويباشر عمله منذ ٧ اشهر </a:t>
                      </a:r>
                    </a:p>
                  </a:txBody>
                  <a:tcPr marL="91425" marR="91425" marT="91425" marB="91425"/>
                </a:tc>
                <a:tc>
                  <a:txBody>
                    <a:bodyPr/>
                    <a:lstStyle/>
                    <a:p>
                      <a:pPr lvl="0" algn="r" rtl="0">
                        <a:lnSpc>
                          <a:spcPct val="115000"/>
                        </a:lnSpc>
                        <a:spcBef>
                          <a:spcPts val="0"/>
                        </a:spcBef>
                        <a:buNone/>
                      </a:pPr>
                      <a:r>
                        <a:rPr lang="en">
                          <a:latin typeface="Times New Roman"/>
                          <a:ea typeface="Times New Roman"/>
                          <a:cs typeface="Times New Roman"/>
                          <a:sym typeface="Times New Roman"/>
                        </a:rPr>
                        <a:t>       </a:t>
                      </a:r>
                      <a:r>
                        <a:rPr lang="en"/>
                        <a:t>انشاء فرع لمركز دعم وتطوير الاعمال في كلية الادارة والاعمال</a:t>
                      </a:r>
                    </a:p>
                  </a:txBody>
                  <a:tcPr marL="91425" marR="91425" marT="91425" marB="91425"/>
                </a:tc>
              </a:tr>
            </a:tbl>
          </a:graphicData>
        </a:graphic>
      </p:graphicFrame>
      <p:pic>
        <p:nvPicPr>
          <p:cNvPr id="9" name="Picture 8" descr="https://encrypted-tbn3.gstatic.com/images?q=tbn:ANd9GcT4eILLzz-Zu3a8dK5_zCAVAgAfojIvfAWAxCFbFK5km0Cki_YT">
            <a:hlinkClick r:id="rId3"/>
          </p:cNvPr>
          <p:cNvPicPr/>
          <p:nvPr/>
        </p:nvPicPr>
        <p:blipFill>
          <a:blip r:embed="rId4"/>
          <a:srcRect/>
          <a:stretch>
            <a:fillRect/>
          </a:stretch>
        </p:blipFill>
        <p:spPr bwMode="auto">
          <a:xfrm>
            <a:off x="7924800" y="4476750"/>
            <a:ext cx="762000" cy="666750"/>
          </a:xfrm>
          <a:prstGeom prst="rect">
            <a:avLst/>
          </a:prstGeom>
          <a:noFill/>
          <a:ln w="9525">
            <a:noFill/>
            <a:miter lim="800000"/>
            <a:headEnd/>
            <a:tailEnd/>
          </a:ln>
        </p:spPr>
      </p:pic>
      <p:pic>
        <p:nvPicPr>
          <p:cNvPr id="10" name="Shape 134"/>
          <p:cNvPicPr preferRelativeResize="0"/>
          <p:nvPr/>
        </p:nvPicPr>
        <p:blipFill>
          <a:blip r:embed="rId5">
            <a:alphaModFix/>
          </a:blip>
          <a:stretch>
            <a:fillRect/>
          </a:stretch>
        </p:blipFill>
        <p:spPr>
          <a:xfrm>
            <a:off x="304800" y="133350"/>
            <a:ext cx="609600" cy="640463"/>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p:nvPr/>
        </p:nvSpPr>
        <p:spPr>
          <a:xfrm>
            <a:off x="-23800" y="-13087"/>
            <a:ext cx="9177299" cy="4895999"/>
          </a:xfrm>
          <a:prstGeom prst="rect">
            <a:avLst/>
          </a:prstGeom>
          <a:solidFill>
            <a:srgbClr val="357170"/>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06" name="Shape 206"/>
          <p:cNvSpPr txBox="1"/>
          <p:nvPr/>
        </p:nvSpPr>
        <p:spPr>
          <a:xfrm>
            <a:off x="-23811" y="2067150"/>
            <a:ext cx="9144000" cy="461624"/>
          </a:xfrm>
          <a:prstGeom prst="rect">
            <a:avLst/>
          </a:prstGeom>
          <a:solidFill>
            <a:schemeClr val="accent2"/>
          </a:solidFill>
          <a:ln>
            <a:noFill/>
          </a:ln>
        </p:spPr>
        <p:txBody>
          <a:bodyPr lIns="91425" tIns="45700" rIns="91425" bIns="45700" anchor="ctr" anchorCtr="0">
            <a:spAutoFit/>
          </a:bodyPr>
          <a:lstStyle/>
          <a:p>
            <a:pPr marL="0" marR="0" lvl="0" indent="0" algn="ctr" rtl="0">
              <a:lnSpc>
                <a:spcPct val="100000"/>
              </a:lnSpc>
              <a:spcBef>
                <a:spcPts val="0"/>
              </a:spcBef>
              <a:spcAft>
                <a:spcPts val="0"/>
              </a:spcAft>
              <a:buClr>
                <a:srgbClr val="FFFFFF"/>
              </a:buClr>
              <a:buSzPct val="25000"/>
              <a:buFont typeface="Helvetica Neue"/>
              <a:buNone/>
            </a:pPr>
            <a:r>
              <a:rPr lang="en" sz="2400" b="1" dirty="0">
                <a:solidFill>
                  <a:srgbClr val="FFFFFF"/>
                </a:solidFill>
              </a:rPr>
              <a:t>” </a:t>
            </a:r>
            <a:r>
              <a:rPr lang="en" sz="2400" b="1" dirty="0">
                <a:solidFill>
                  <a:schemeClr val="lt1"/>
                </a:solidFill>
              </a:rPr>
              <a:t>مقرر ادارة حاضنات </a:t>
            </a:r>
            <a:r>
              <a:rPr lang="en" sz="2400" b="1" dirty="0" smtClean="0">
                <a:solidFill>
                  <a:schemeClr val="lt1"/>
                </a:solidFill>
              </a:rPr>
              <a:t>الاعمال</a:t>
            </a:r>
            <a:r>
              <a:rPr lang="ar-OM" sz="2400" b="1" dirty="0" smtClean="0">
                <a:solidFill>
                  <a:schemeClr val="lt1"/>
                </a:solidFill>
              </a:rPr>
              <a:t> 353</a:t>
            </a:r>
            <a:r>
              <a:rPr lang="en" sz="2400" b="1" dirty="0" smtClean="0">
                <a:solidFill>
                  <a:srgbClr val="FFFFFF"/>
                </a:solidFill>
              </a:rPr>
              <a:t>   </a:t>
            </a:r>
            <a:r>
              <a:rPr lang="en" sz="2400" b="1" dirty="0">
                <a:solidFill>
                  <a:srgbClr val="FFFFFF"/>
                </a:solidFill>
              </a:rPr>
              <a:t>” </a:t>
            </a:r>
          </a:p>
        </p:txBody>
      </p:sp>
      <p:sp>
        <p:nvSpPr>
          <p:cNvPr id="207" name="Shape 207"/>
          <p:cNvSpPr/>
          <p:nvPr/>
        </p:nvSpPr>
        <p:spPr>
          <a:xfrm>
            <a:off x="7969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08" name="Shape 208"/>
          <p:cNvSpPr/>
          <p:nvPr/>
        </p:nvSpPr>
        <p:spPr>
          <a:xfrm>
            <a:off x="8350250" y="4769643"/>
            <a:ext cx="324000" cy="243000"/>
          </a:xfrm>
          <a:prstGeom prst="ellipse">
            <a:avLst/>
          </a:prstGeom>
          <a:solidFill>
            <a:schemeClr val="accent2"/>
          </a:solidFill>
          <a:ln w="9525" cap="rnd">
            <a:solidFill>
              <a:schemeClr val="accent1"/>
            </a:solidFill>
            <a:prstDash val="solid"/>
            <a:miter/>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09" name="Shape 209"/>
          <p:cNvSpPr/>
          <p:nvPr/>
        </p:nvSpPr>
        <p:spPr>
          <a:xfrm rot="5400000">
            <a:off x="8468829" y="4829535"/>
            <a:ext cx="104427" cy="125137"/>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10" name="Shape 210"/>
          <p:cNvSpPr/>
          <p:nvPr/>
        </p:nvSpPr>
        <p:spPr>
          <a:xfrm rot="-5400000">
            <a:off x="8067082" y="4828923"/>
            <a:ext cx="104427" cy="122293"/>
          </a:xfrm>
          <a:custGeom>
            <a:avLst/>
            <a:gdLst/>
            <a:ahLst/>
            <a:cxnLst/>
            <a:rect l="0" t="0" r="0" b="0"/>
            <a:pathLst>
              <a:path w="1305341" h="1137611" extrusionOk="0">
                <a:moveTo>
                  <a:pt x="0" y="1137611"/>
                </a:moveTo>
                <a:lnTo>
                  <a:pt x="652671" y="0"/>
                </a:lnTo>
                <a:lnTo>
                  <a:pt x="1305341" y="1128792"/>
                </a:lnTo>
              </a:path>
            </a:pathLst>
          </a:custGeom>
          <a:noFill/>
          <a:ln w="25400" cap="flat">
            <a:solidFill>
              <a:schemeClr val="lt1"/>
            </a:solidFill>
            <a:prstDash val="solid"/>
            <a:bevel/>
            <a:headEnd type="none" w="med" len="med"/>
            <a:tailEnd type="none" w="med" len="med"/>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11" name="Shape 211"/>
          <p:cNvSpPr/>
          <p:nvPr/>
        </p:nvSpPr>
        <p:spPr>
          <a:xfrm>
            <a:off x="7931150"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12" name="Shape 212"/>
          <p:cNvSpPr/>
          <p:nvPr/>
        </p:nvSpPr>
        <p:spPr>
          <a:xfrm>
            <a:off x="8329611" y="4743450"/>
            <a:ext cx="395399" cy="296400"/>
          </a:xfrm>
          <a:custGeom>
            <a:avLst/>
            <a:gdLst/>
            <a:ahLst/>
            <a:cxnLst/>
            <a:rect l="0" t="0" r="0" b="0"/>
            <a:pathLst>
              <a:path w="120000" h="120000" extrusionOk="0">
                <a:moveTo>
                  <a:pt x="0" y="0"/>
                </a:moveTo>
                <a:lnTo>
                  <a:pt x="120000" y="0"/>
                </a:lnTo>
                <a:lnTo>
                  <a:pt x="120000" y="120000"/>
                </a:lnTo>
                <a:lnTo>
                  <a:pt x="0" y="120000"/>
                </a:lnTo>
                <a:close/>
              </a:path>
            </a:pathLst>
          </a:custGeom>
          <a:solidFill>
            <a:srgbClr val="FF0000">
              <a:alpha val="0"/>
            </a:srgbClr>
          </a:solidFill>
          <a:ln>
            <a:noFill/>
          </a:ln>
        </p:spPr>
        <p:txBody>
          <a:bodyPr lIns="91425" tIns="45700" rIns="91425" bIns="45700" anchor="ctr" anchorCtr="0">
            <a:spAutoFit/>
          </a:bodyPr>
          <a:lstStyle/>
          <a:p>
            <a:pPr marL="0" marR="0" lvl="0" indent="0" algn="l" rtl="0">
              <a:lnSpc>
                <a:spcPct val="100000"/>
              </a:lnSpc>
              <a:spcBef>
                <a:spcPts val="0"/>
              </a:spcBef>
              <a:spcAft>
                <a:spcPts val="0"/>
              </a:spcAft>
              <a:buNone/>
            </a:pPr>
            <a:endParaRPr/>
          </a:p>
        </p:txBody>
      </p:sp>
      <p:sp>
        <p:nvSpPr>
          <p:cNvPr id="213" name="Shape 213"/>
          <p:cNvSpPr txBox="1"/>
          <p:nvPr/>
        </p:nvSpPr>
        <p:spPr>
          <a:xfrm>
            <a:off x="1912936" y="4971075"/>
            <a:ext cx="185700" cy="2996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14" name="Shape 214"/>
          <p:cNvSpPr txBox="1"/>
          <p:nvPr/>
        </p:nvSpPr>
        <p:spPr>
          <a:xfrm>
            <a:off x="2506661" y="4957065"/>
            <a:ext cx="184200" cy="2981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None/>
            </a:pPr>
            <a:endParaRPr/>
          </a:p>
        </p:txBody>
      </p:sp>
      <p:sp>
        <p:nvSpPr>
          <p:cNvPr id="215" name="Shape 215"/>
          <p:cNvSpPr/>
          <p:nvPr/>
        </p:nvSpPr>
        <p:spPr>
          <a:xfrm>
            <a:off x="715050" y="4882968"/>
            <a:ext cx="2454000" cy="243000"/>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a:spcBef>
                <a:spcPts val="0"/>
              </a:spcBef>
              <a:buNone/>
            </a:pPr>
            <a:endParaRPr/>
          </a:p>
        </p:txBody>
      </p:sp>
      <p:sp>
        <p:nvSpPr>
          <p:cNvPr id="216" name="Shape 216"/>
          <p:cNvSpPr txBox="1"/>
          <p:nvPr/>
        </p:nvSpPr>
        <p:spPr>
          <a:xfrm>
            <a:off x="763800" y="4882966"/>
            <a:ext cx="2356499" cy="523190"/>
          </a:xfrm>
          <a:prstGeom prst="rect">
            <a:avLst/>
          </a:prstGeom>
          <a:noFill/>
          <a:ln>
            <a:noFill/>
          </a:ln>
        </p:spPr>
        <p:txBody>
          <a:bodyPr lIns="91425" tIns="91425" rIns="91425" bIns="91425" anchor="t" anchorCtr="0">
            <a:spAutoFit/>
          </a:bodyPr>
          <a:lstStyle/>
          <a:p>
            <a:pPr lvl="0" algn="ctr"/>
            <a:r>
              <a:rPr lang="ar-OM" sz="800" dirty="0" smtClean="0">
                <a:solidFill>
                  <a:schemeClr val="lt2"/>
                </a:solidFill>
                <a:latin typeface="Helvetica Neue"/>
                <a:ea typeface="Helvetica Neue"/>
                <a:cs typeface="Helvetica Neue"/>
                <a:sym typeface="Helvetica Neue"/>
              </a:rPr>
              <a:t>الندوة الوطنية ” التعليم لريادة الاعمال والابتكار ” </a:t>
            </a:r>
          </a:p>
          <a:p>
            <a:pPr lvl="0" algn="ctr" rtl="0">
              <a:spcBef>
                <a:spcPts val="0"/>
              </a:spcBef>
              <a:buNone/>
            </a:pPr>
            <a:endParaRPr b="1" dirty="0">
              <a:solidFill>
                <a:srgbClr val="666666"/>
              </a:solidFill>
            </a:endParaRPr>
          </a:p>
        </p:txBody>
      </p:sp>
      <p:sp>
        <p:nvSpPr>
          <p:cNvPr id="217" name="Shape 217"/>
          <p:cNvSpPr/>
          <p:nvPr/>
        </p:nvSpPr>
        <p:spPr>
          <a:xfrm>
            <a:off x="-16250" y="3247190"/>
            <a:ext cx="9144000" cy="1030499"/>
          </a:xfrm>
          <a:prstGeom prst="rect">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spAutoFit/>
          </a:bodyPr>
          <a:lstStyle/>
          <a:p>
            <a:pPr>
              <a:spcBef>
                <a:spcPts val="0"/>
              </a:spcBef>
              <a:buNone/>
            </a:pPr>
            <a:endParaRPr/>
          </a:p>
        </p:txBody>
      </p:sp>
      <p:pic>
        <p:nvPicPr>
          <p:cNvPr id="218" name="Shape 218"/>
          <p:cNvPicPr preferRelativeResize="0"/>
          <p:nvPr/>
        </p:nvPicPr>
        <p:blipFill>
          <a:blip r:embed="rId3">
            <a:alphaModFix/>
          </a:blip>
          <a:stretch>
            <a:fillRect/>
          </a:stretch>
        </p:blipFill>
        <p:spPr>
          <a:xfrm>
            <a:off x="1114500" y="3210337"/>
            <a:ext cx="2356499" cy="962962"/>
          </a:xfrm>
          <a:prstGeom prst="rect">
            <a:avLst/>
          </a:prstGeom>
          <a:noFill/>
          <a:ln>
            <a:noFill/>
          </a:ln>
        </p:spPr>
      </p:pic>
      <p:pic>
        <p:nvPicPr>
          <p:cNvPr id="219" name="Shape 219"/>
          <p:cNvPicPr preferRelativeResize="0"/>
          <p:nvPr/>
        </p:nvPicPr>
        <p:blipFill>
          <a:blip r:embed="rId4">
            <a:alphaModFix/>
          </a:blip>
          <a:stretch>
            <a:fillRect/>
          </a:stretch>
        </p:blipFill>
        <p:spPr>
          <a:xfrm>
            <a:off x="5271525" y="3247200"/>
            <a:ext cx="2204024" cy="1030500"/>
          </a:xfrm>
          <a:prstGeom prst="rect">
            <a:avLst/>
          </a:prstGeom>
          <a:noFill/>
          <a:ln>
            <a:noFill/>
          </a:ln>
        </p:spPr>
      </p:pic>
      <p:pic>
        <p:nvPicPr>
          <p:cNvPr id="17" name="Picture 16" descr="https://encrypted-tbn3.gstatic.com/images?q=tbn:ANd9GcT4eILLzz-Zu3a8dK5_zCAVAgAfojIvfAWAxCFbFK5km0Cki_YT">
            <a:hlinkClick r:id="rId5"/>
          </p:cNvPr>
          <p:cNvPicPr/>
          <p:nvPr/>
        </p:nvPicPr>
        <p:blipFill>
          <a:blip r:embed="rId6"/>
          <a:srcRect/>
          <a:stretch>
            <a:fillRect/>
          </a:stretch>
        </p:blipFill>
        <p:spPr bwMode="auto">
          <a:xfrm>
            <a:off x="7924800" y="4476750"/>
            <a:ext cx="762000" cy="666750"/>
          </a:xfrm>
          <a:prstGeom prst="rect">
            <a:avLst/>
          </a:prstGeom>
          <a:noFill/>
          <a:ln w="9525">
            <a:noFill/>
            <a:miter lim="800000"/>
            <a:headEnd/>
            <a:tailEnd/>
          </a:ln>
        </p:spPr>
      </p:pic>
    </p:spTree>
  </p:cSld>
  <p:clrMapOvr>
    <a:masterClrMapping/>
  </p:clrMapOvr>
  <p:transition spd="slow">
    <p:cut/>
  </p:transition>
</p:sld>
</file>

<file path=ppt/theme/theme1.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Office Theme">
  <a:themeElements>
    <a:clrScheme name="Intl_Blue">
      <a:dk1>
        <a:srgbClr val="282828"/>
      </a:dk1>
      <a:lt1>
        <a:srgbClr val="FFFFFF"/>
      </a:lt1>
      <a:dk2>
        <a:srgbClr val="898B90"/>
      </a:dk2>
      <a:lt2>
        <a:srgbClr val="5E5E5E"/>
      </a:lt2>
      <a:accent1>
        <a:srgbClr val="479795"/>
      </a:accent1>
      <a:accent2>
        <a:srgbClr val="5CB4B0"/>
      </a:accent2>
      <a:accent3>
        <a:srgbClr val="9DCDCF"/>
      </a:accent3>
      <a:accent4>
        <a:srgbClr val="3E7C7E"/>
      </a:accent4>
      <a:accent5>
        <a:srgbClr val="9AB5D2"/>
      </a:accent5>
      <a:accent6>
        <a:srgbClr val="2B9185"/>
      </a:accent6>
      <a:hlink>
        <a:srgbClr val="994691"/>
      </a:hlink>
      <a:folHlink>
        <a:srgbClr val="9F6D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3_Office Theme">
  <a:themeElements>
    <a:clrScheme name="Intl_Blue">
      <a:dk1>
        <a:srgbClr val="282828"/>
      </a:dk1>
      <a:lt1>
        <a:srgbClr val="FFFFFF"/>
      </a:lt1>
      <a:dk2>
        <a:srgbClr val="898B90"/>
      </a:dk2>
      <a:lt2>
        <a:srgbClr val="5E5E5E"/>
      </a:lt2>
      <a:accent1>
        <a:srgbClr val="479795"/>
      </a:accent1>
      <a:accent2>
        <a:srgbClr val="5CB4B0"/>
      </a:accent2>
      <a:accent3>
        <a:srgbClr val="9DCDCF"/>
      </a:accent3>
      <a:accent4>
        <a:srgbClr val="3E7C7E"/>
      </a:accent4>
      <a:accent5>
        <a:srgbClr val="9AB5D2"/>
      </a:accent5>
      <a:accent6>
        <a:srgbClr val="2B9185"/>
      </a:accent6>
      <a:hlink>
        <a:srgbClr val="994691"/>
      </a:hlink>
      <a:folHlink>
        <a:srgbClr val="9F6D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Intl_Blue">
      <a:dk1>
        <a:srgbClr val="282828"/>
      </a:dk1>
      <a:lt1>
        <a:srgbClr val="FFFFFF"/>
      </a:lt1>
      <a:dk2>
        <a:srgbClr val="898B90"/>
      </a:dk2>
      <a:lt2>
        <a:srgbClr val="5E5E5E"/>
      </a:lt2>
      <a:accent1>
        <a:srgbClr val="479795"/>
      </a:accent1>
      <a:accent2>
        <a:srgbClr val="5CB4B0"/>
      </a:accent2>
      <a:accent3>
        <a:srgbClr val="9DCDCF"/>
      </a:accent3>
      <a:accent4>
        <a:srgbClr val="3E7C7E"/>
      </a:accent4>
      <a:accent5>
        <a:srgbClr val="9AB5D2"/>
      </a:accent5>
      <a:accent6>
        <a:srgbClr val="2B9185"/>
      </a:accent6>
      <a:hlink>
        <a:srgbClr val="994691"/>
      </a:hlink>
      <a:folHlink>
        <a:srgbClr val="9F6D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Intl_Blue">
      <a:dk1>
        <a:srgbClr val="282828"/>
      </a:dk1>
      <a:lt1>
        <a:srgbClr val="FFFFFF"/>
      </a:lt1>
      <a:dk2>
        <a:srgbClr val="898B90"/>
      </a:dk2>
      <a:lt2>
        <a:srgbClr val="5E5E5E"/>
      </a:lt2>
      <a:accent1>
        <a:srgbClr val="479795"/>
      </a:accent1>
      <a:accent2>
        <a:srgbClr val="5CB4B0"/>
      </a:accent2>
      <a:accent3>
        <a:srgbClr val="9DCDCF"/>
      </a:accent3>
      <a:accent4>
        <a:srgbClr val="3E7C7E"/>
      </a:accent4>
      <a:accent5>
        <a:srgbClr val="9AB5D2"/>
      </a:accent5>
      <a:accent6>
        <a:srgbClr val="2B9185"/>
      </a:accent6>
      <a:hlink>
        <a:srgbClr val="994691"/>
      </a:hlink>
      <a:folHlink>
        <a:srgbClr val="9F6D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1313</Words>
  <Application>Microsoft Office PowerPoint</Application>
  <PresentationFormat>On-screen Show (16:9)</PresentationFormat>
  <Paragraphs>240</Paragraphs>
  <Slides>22</Slides>
  <Notes>22</Notes>
  <HiddenSlides>0</HiddenSlides>
  <MMClips>0</MMClips>
  <ScaleCrop>false</ScaleCrop>
  <HeadingPairs>
    <vt:vector size="4" baseType="variant">
      <vt:variant>
        <vt:lpstr>Theme</vt:lpstr>
      </vt:variant>
      <vt:variant>
        <vt:i4>5</vt:i4>
      </vt:variant>
      <vt:variant>
        <vt:lpstr>Slide Titles</vt:lpstr>
      </vt:variant>
      <vt:variant>
        <vt:i4>22</vt:i4>
      </vt:variant>
    </vt:vector>
  </HeadingPairs>
  <TitlesOfParts>
    <vt:vector size="27" baseType="lpstr">
      <vt:lpstr>light-gradient</vt:lpstr>
      <vt:lpstr>5_Office Theme</vt:lpstr>
      <vt:lpstr>13_Office Theme</vt:lpstr>
      <vt:lpstr>Office Theme</vt:lpstr>
      <vt:lpstr>4_Office Theme</vt:lpstr>
      <vt:lpstr>                    التكامل بين التعليم التطبيقي والتعليم النظري في تطوير وتدريس مقررات ريادية"  تجربة التعاون المشترك بين مركز دعم وتطوير الاعمال  وكلية الادارة والاعمال  بجامعة الاميرة نورة بنت عبدالرحمن بالمملكة العربية السعودية   ورقة عمل مخصصة للمشاركة بالندوة الوطنية  (التعليم لريادة الاعمال والابتكار  )   22-24/سبتمبر/2014 م مسقط - سلطنة عمان     معد الورقة:   نور بنت عبدالمحسن بن عبدالله العبدالكريم    المشرف العام على مركز دعم وتطوير الاعمال بجامعة الاميرة نورة بنت عبدالرحمن  محاضر غير متفرغ  بكلية الادارة والاعمال بجامعة الاميرة نورة بنت عبدالرحمن              خبير معتمد لدى  مكتب التربية العربي لدول الخليج   </vt:lpstr>
      <vt:lpstr>عن المتحدث </vt:lpstr>
      <vt:lpstr>المحتويات </vt:lpstr>
      <vt:lpstr>PowerPoint Presentation</vt:lpstr>
      <vt:lpstr>التعاون المشترك</vt:lpstr>
      <vt:lpstr>بنود الاتفاقية</vt:lpstr>
      <vt:lpstr>ارقام وحقائق عن نتائج الاتفاقية </vt:lpstr>
      <vt:lpstr>ارقام وحقائق عن نتائج الاتفاقية </vt:lpstr>
      <vt:lpstr>PowerPoint Presentation</vt:lpstr>
      <vt:lpstr>لماذا مقرر حاضنات الاعمال؟ </vt:lpstr>
      <vt:lpstr>كيفية تطوير المقرر </vt:lpstr>
      <vt:lpstr>منهجية المقرر</vt:lpstr>
      <vt:lpstr>وصف المقرر</vt:lpstr>
      <vt:lpstr>محتويات المقرر</vt:lpstr>
      <vt:lpstr>       محتويات المقرر  </vt:lpstr>
      <vt:lpstr>تقنيات وطرق التدريس المستخدمة    </vt:lpstr>
      <vt:lpstr>    اهم المهارات والادوات العملية  المتحصل عليها  </vt:lpstr>
      <vt:lpstr>مصادر المقرر</vt:lpstr>
      <vt:lpstr>طرق تقييم المحصلة العلمية لتدريس المقرر</vt:lpstr>
      <vt:lpstr>طرق تقييم المحصلة العلمية لتدريس المقرر</vt:lpstr>
      <vt:lpstr>أوجه الابتكار والريادة في المقرر </vt:lpstr>
      <vt:lpstr>اهم مخرجات المقرر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التكامل بين التعليم التطبيقي والتعليم النظري في تطوير وتدريس مقررات ريادية"  تجربة التعاون المشترك بين مركز دعم وتطوير الاعمال  وكلية الادارة والاعمال  بجامعة الاميرة نورة بنت عبدالرحمن بالمملكة العربية السعودية   ورقة عمل مخصصة للمشاركة بالندوة الوطنية  (التعليم لريادة الاعمال والابتكار  )   22-24/سبتمبر/2014 م مسقط - سلطنة عمان     معد الورقة:   نور بنت عبدالمحسن بن عبدالله العبدالكريم    المشرف العام على مركز دعم وتطوير الاعمال بجامعة الاميرة نورة بنت عبدالرحمن  محاضر غير متفرغ  بكلية الادارة والاعمال بجامعة الاميرة نورة بنت عبدالرحمن              خبير معتمد لدى  مكتب التربية العربي لدول الخليج</dc:title>
  <dc:creator>Guest</dc:creator>
  <cp:lastModifiedBy>az</cp:lastModifiedBy>
  <cp:revision>6</cp:revision>
  <dcterms:modified xsi:type="dcterms:W3CDTF">2014-09-22T09:58:37Z</dcterms:modified>
</cp:coreProperties>
</file>